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7" r:id="rId18"/>
    <p:sldId id="279" r:id="rId19"/>
    <p:sldId id="281" r:id="rId20"/>
    <p:sldId id="282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-75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82984" y="2830226"/>
            <a:ext cx="5722030" cy="422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6.jpg"/><Relationship Id="rId4" Type="http://schemas.openxmlformats.org/officeDocument/2006/relationships/image" Target="../media/image19.png"/><Relationship Id="rId9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4.png"/><Relationship Id="rId7" Type="http://schemas.openxmlformats.org/officeDocument/2006/relationships/image" Target="../media/image4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37.jpg"/><Relationship Id="rId4" Type="http://schemas.openxmlformats.org/officeDocument/2006/relationships/image" Target="../media/image24.png"/><Relationship Id="rId9" Type="http://schemas.openxmlformats.org/officeDocument/2006/relationships/image" Target="../media/image3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39.jpg"/><Relationship Id="rId4" Type="http://schemas.openxmlformats.org/officeDocument/2006/relationships/image" Target="../media/image4.png"/><Relationship Id="rId9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34.png"/><Relationship Id="rId10" Type="http://schemas.openxmlformats.org/officeDocument/2006/relationships/image" Target="../media/image43.jpg"/><Relationship Id="rId4" Type="http://schemas.openxmlformats.org/officeDocument/2006/relationships/image" Target="../media/image24.png"/><Relationship Id="rId9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43874" y="1587891"/>
            <a:ext cx="10539095" cy="5978525"/>
            <a:chOff x="2943874" y="1587891"/>
            <a:chExt cx="10539095" cy="5978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3874" y="2601487"/>
              <a:ext cx="10538494" cy="49643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55072" y="1587893"/>
              <a:ext cx="9174480" cy="1456055"/>
            </a:xfrm>
            <a:custGeom>
              <a:avLst/>
              <a:gdLst/>
              <a:ahLst/>
              <a:cxnLst/>
              <a:rect l="l" t="t" r="r" b="b"/>
              <a:pathLst>
                <a:path w="9174480" h="1456055">
                  <a:moveTo>
                    <a:pt x="131914" y="880414"/>
                  </a:moveTo>
                  <a:lnTo>
                    <a:pt x="121221" y="844613"/>
                  </a:lnTo>
                  <a:lnTo>
                    <a:pt x="88912" y="825042"/>
                  </a:lnTo>
                  <a:lnTo>
                    <a:pt x="50152" y="819010"/>
                  </a:lnTo>
                  <a:lnTo>
                    <a:pt x="20078" y="823798"/>
                  </a:lnTo>
                  <a:lnTo>
                    <a:pt x="0" y="859002"/>
                  </a:lnTo>
                  <a:lnTo>
                    <a:pt x="863" y="868451"/>
                  </a:lnTo>
                  <a:lnTo>
                    <a:pt x="6858" y="919302"/>
                  </a:lnTo>
                  <a:lnTo>
                    <a:pt x="12814" y="970140"/>
                  </a:lnTo>
                  <a:lnTo>
                    <a:pt x="24701" y="1071854"/>
                  </a:lnTo>
                  <a:lnTo>
                    <a:pt x="42011" y="1109052"/>
                  </a:lnTo>
                  <a:lnTo>
                    <a:pt x="74472" y="1112647"/>
                  </a:lnTo>
                  <a:lnTo>
                    <a:pt x="97675" y="1089279"/>
                  </a:lnTo>
                  <a:lnTo>
                    <a:pt x="113245" y="1047877"/>
                  </a:lnTo>
                  <a:lnTo>
                    <a:pt x="122834" y="997356"/>
                  </a:lnTo>
                  <a:lnTo>
                    <a:pt x="128041" y="946645"/>
                  </a:lnTo>
                  <a:lnTo>
                    <a:pt x="130530" y="904697"/>
                  </a:lnTo>
                  <a:lnTo>
                    <a:pt x="131914" y="880414"/>
                  </a:lnTo>
                  <a:close/>
                </a:path>
                <a:path w="9174480" h="1456055">
                  <a:moveTo>
                    <a:pt x="9174074" y="484466"/>
                  </a:moveTo>
                  <a:lnTo>
                    <a:pt x="9145524" y="453364"/>
                  </a:lnTo>
                  <a:lnTo>
                    <a:pt x="9134424" y="452869"/>
                  </a:lnTo>
                  <a:lnTo>
                    <a:pt x="9123464" y="455917"/>
                  </a:lnTo>
                  <a:lnTo>
                    <a:pt x="8561337" y="716038"/>
                  </a:lnTo>
                  <a:lnTo>
                    <a:pt x="8509432" y="740308"/>
                  </a:lnTo>
                  <a:lnTo>
                    <a:pt x="8503221" y="561047"/>
                  </a:lnTo>
                  <a:lnTo>
                    <a:pt x="8494166" y="340842"/>
                  </a:lnTo>
                  <a:lnTo>
                    <a:pt x="8487359" y="184950"/>
                  </a:lnTo>
                  <a:lnTo>
                    <a:pt x="8482470" y="75361"/>
                  </a:lnTo>
                  <a:lnTo>
                    <a:pt x="8459432" y="43497"/>
                  </a:lnTo>
                  <a:lnTo>
                    <a:pt x="8449221" y="41224"/>
                  </a:lnTo>
                  <a:lnTo>
                    <a:pt x="8438998" y="41960"/>
                  </a:lnTo>
                  <a:lnTo>
                    <a:pt x="8429384" y="45542"/>
                  </a:lnTo>
                  <a:lnTo>
                    <a:pt x="8421040" y="51854"/>
                  </a:lnTo>
                  <a:lnTo>
                    <a:pt x="8206956" y="269621"/>
                  </a:lnTo>
                  <a:lnTo>
                    <a:pt x="7989240" y="490816"/>
                  </a:lnTo>
                  <a:lnTo>
                    <a:pt x="7863573" y="618147"/>
                  </a:lnTo>
                  <a:lnTo>
                    <a:pt x="7839723" y="582218"/>
                  </a:lnTo>
                  <a:lnTo>
                    <a:pt x="7812430" y="542137"/>
                  </a:lnTo>
                  <a:lnTo>
                    <a:pt x="7782344" y="498729"/>
                  </a:lnTo>
                  <a:lnTo>
                    <a:pt x="7745412" y="446328"/>
                  </a:lnTo>
                  <a:lnTo>
                    <a:pt x="7716177" y="405295"/>
                  </a:lnTo>
                  <a:lnTo>
                    <a:pt x="7646175" y="308635"/>
                  </a:lnTo>
                  <a:lnTo>
                    <a:pt x="7577264" y="215468"/>
                  </a:lnTo>
                  <a:lnTo>
                    <a:pt x="7533665" y="157746"/>
                  </a:lnTo>
                  <a:lnTo>
                    <a:pt x="7486777" y="96926"/>
                  </a:lnTo>
                  <a:lnTo>
                    <a:pt x="7462520" y="66421"/>
                  </a:lnTo>
                  <a:lnTo>
                    <a:pt x="7426553" y="23964"/>
                  </a:lnTo>
                  <a:lnTo>
                    <a:pt x="7394118" y="927"/>
                  </a:lnTo>
                  <a:lnTo>
                    <a:pt x="7386688" y="0"/>
                  </a:lnTo>
                  <a:lnTo>
                    <a:pt x="7380249" y="495"/>
                  </a:lnTo>
                  <a:lnTo>
                    <a:pt x="7350226" y="30327"/>
                  </a:lnTo>
                  <a:lnTo>
                    <a:pt x="7328776" y="272491"/>
                  </a:lnTo>
                  <a:lnTo>
                    <a:pt x="7310856" y="586193"/>
                  </a:lnTo>
                  <a:lnTo>
                    <a:pt x="7296315" y="870013"/>
                  </a:lnTo>
                  <a:lnTo>
                    <a:pt x="7290321" y="993635"/>
                  </a:lnTo>
                  <a:lnTo>
                    <a:pt x="7291679" y="1005281"/>
                  </a:lnTo>
                  <a:lnTo>
                    <a:pt x="8602840" y="1454429"/>
                  </a:lnTo>
                  <a:lnTo>
                    <a:pt x="8611413" y="1455686"/>
                  </a:lnTo>
                  <a:lnTo>
                    <a:pt x="8623275" y="1453299"/>
                  </a:lnTo>
                  <a:lnTo>
                    <a:pt x="8633663" y="1447114"/>
                  </a:lnTo>
                  <a:lnTo>
                    <a:pt x="8641588" y="1437525"/>
                  </a:lnTo>
                  <a:lnTo>
                    <a:pt x="8663140" y="1399501"/>
                  </a:lnTo>
                  <a:lnTo>
                    <a:pt x="7363269" y="969810"/>
                  </a:lnTo>
                  <a:lnTo>
                    <a:pt x="7366254" y="908253"/>
                  </a:lnTo>
                  <a:lnTo>
                    <a:pt x="7370648" y="819416"/>
                  </a:lnTo>
                  <a:lnTo>
                    <a:pt x="7376160" y="710933"/>
                  </a:lnTo>
                  <a:lnTo>
                    <a:pt x="7379221" y="651700"/>
                  </a:lnTo>
                  <a:lnTo>
                    <a:pt x="7382459" y="590423"/>
                  </a:lnTo>
                  <a:lnTo>
                    <a:pt x="7385825" y="528027"/>
                  </a:lnTo>
                  <a:lnTo>
                    <a:pt x="7389000" y="470331"/>
                  </a:lnTo>
                  <a:lnTo>
                    <a:pt x="7392759" y="403733"/>
                  </a:lnTo>
                  <a:lnTo>
                    <a:pt x="7396277" y="343725"/>
                  </a:lnTo>
                  <a:lnTo>
                    <a:pt x="7399756" y="286435"/>
                  </a:lnTo>
                  <a:lnTo>
                    <a:pt x="7403185" y="232791"/>
                  </a:lnTo>
                  <a:lnTo>
                    <a:pt x="7406500" y="183756"/>
                  </a:lnTo>
                  <a:lnTo>
                    <a:pt x="7409688" y="140284"/>
                  </a:lnTo>
                  <a:lnTo>
                    <a:pt x="7411631" y="117398"/>
                  </a:lnTo>
                  <a:lnTo>
                    <a:pt x="7436117" y="148310"/>
                  </a:lnTo>
                  <a:lnTo>
                    <a:pt x="7463917" y="184213"/>
                  </a:lnTo>
                  <a:lnTo>
                    <a:pt x="7526896" y="267576"/>
                  </a:lnTo>
                  <a:lnTo>
                    <a:pt x="7595565" y="360680"/>
                  </a:lnTo>
                  <a:lnTo>
                    <a:pt x="7630058" y="408190"/>
                  </a:lnTo>
                  <a:lnTo>
                    <a:pt x="7667879" y="460870"/>
                  </a:lnTo>
                  <a:lnTo>
                    <a:pt x="7729893" y="548779"/>
                  </a:lnTo>
                  <a:lnTo>
                    <a:pt x="7759192" y="591235"/>
                  </a:lnTo>
                  <a:lnTo>
                    <a:pt x="7785519" y="630148"/>
                  </a:lnTo>
                  <a:lnTo>
                    <a:pt x="7808265" y="664667"/>
                  </a:lnTo>
                  <a:lnTo>
                    <a:pt x="7826781" y="693953"/>
                  </a:lnTo>
                  <a:lnTo>
                    <a:pt x="7831722" y="700290"/>
                  </a:lnTo>
                  <a:lnTo>
                    <a:pt x="7837894" y="705319"/>
                  </a:lnTo>
                  <a:lnTo>
                    <a:pt x="7845006" y="708863"/>
                  </a:lnTo>
                  <a:lnTo>
                    <a:pt x="7852829" y="710768"/>
                  </a:lnTo>
                  <a:lnTo>
                    <a:pt x="7860881" y="710869"/>
                  </a:lnTo>
                  <a:lnTo>
                    <a:pt x="7868666" y="709218"/>
                  </a:lnTo>
                  <a:lnTo>
                    <a:pt x="7908569" y="674649"/>
                  </a:lnTo>
                  <a:lnTo>
                    <a:pt x="7939608" y="643280"/>
                  </a:lnTo>
                  <a:lnTo>
                    <a:pt x="8038376" y="543166"/>
                  </a:lnTo>
                  <a:lnTo>
                    <a:pt x="8264322" y="313575"/>
                  </a:lnTo>
                  <a:lnTo>
                    <a:pt x="8414499" y="160858"/>
                  </a:lnTo>
                  <a:lnTo>
                    <a:pt x="8422399" y="340842"/>
                  </a:lnTo>
                  <a:lnTo>
                    <a:pt x="8428787" y="492925"/>
                  </a:lnTo>
                  <a:lnTo>
                    <a:pt x="8431187" y="552716"/>
                  </a:lnTo>
                  <a:lnTo>
                    <a:pt x="8433371" y="609638"/>
                  </a:lnTo>
                  <a:lnTo>
                    <a:pt x="8435276" y="662101"/>
                  </a:lnTo>
                  <a:lnTo>
                    <a:pt x="8436826" y="708571"/>
                  </a:lnTo>
                  <a:lnTo>
                    <a:pt x="8437931" y="747483"/>
                  </a:lnTo>
                  <a:lnTo>
                    <a:pt x="8438528" y="777278"/>
                  </a:lnTo>
                  <a:lnTo>
                    <a:pt x="8438515" y="796391"/>
                  </a:lnTo>
                  <a:lnTo>
                    <a:pt x="8439544" y="805865"/>
                  </a:lnTo>
                  <a:lnTo>
                    <a:pt x="8473973" y="833158"/>
                  </a:lnTo>
                  <a:lnTo>
                    <a:pt x="8483244" y="832053"/>
                  </a:lnTo>
                  <a:lnTo>
                    <a:pt x="8492109" y="828471"/>
                  </a:lnTo>
                  <a:lnTo>
                    <a:pt x="8505406" y="821677"/>
                  </a:lnTo>
                  <a:lnTo>
                    <a:pt x="8530615" y="809498"/>
                  </a:lnTo>
                  <a:lnTo>
                    <a:pt x="8608174" y="772947"/>
                  </a:lnTo>
                  <a:lnTo>
                    <a:pt x="8660155" y="748703"/>
                  </a:lnTo>
                  <a:lnTo>
                    <a:pt x="9052395" y="567524"/>
                  </a:lnTo>
                  <a:lnTo>
                    <a:pt x="8593684" y="1376540"/>
                  </a:lnTo>
                  <a:lnTo>
                    <a:pt x="8663140" y="1399501"/>
                  </a:lnTo>
                  <a:lnTo>
                    <a:pt x="9121851" y="590486"/>
                  </a:lnTo>
                  <a:lnTo>
                    <a:pt x="9169641" y="506222"/>
                  </a:lnTo>
                  <a:lnTo>
                    <a:pt x="9173604" y="495566"/>
                  </a:lnTo>
                  <a:lnTo>
                    <a:pt x="9174074" y="4844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00921" y="4790339"/>
            <a:ext cx="8925560" cy="4204997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184275" marR="3695700" indent="-1172210">
              <a:lnSpc>
                <a:spcPts val="7409"/>
              </a:lnSpc>
              <a:spcBef>
                <a:spcPts val="1590"/>
              </a:spcBef>
            </a:pPr>
            <a:r>
              <a:rPr sz="74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applied</a:t>
            </a:r>
            <a:r>
              <a:rPr sz="74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7400" spc="-1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74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science</a:t>
            </a:r>
            <a:endParaRPr sz="74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lang="en-US" sz="7500" smtClean="0">
                <a:solidFill>
                  <a:schemeClr val="bg1"/>
                </a:solidFill>
                <a:latin typeface="Microsoft Sans Serif"/>
                <a:cs typeface="Microsoft Sans Serif"/>
              </a:rPr>
              <a:t>NIVYA.EV</a:t>
            </a:r>
            <a:endParaRPr sz="7500" dirty="0">
              <a:solidFill>
                <a:schemeClr val="bg1"/>
              </a:solidFill>
              <a:latin typeface="Microsoft Sans Serif"/>
              <a:cs typeface="Microsoft Sans Serif"/>
            </a:endParaRPr>
          </a:p>
          <a:p>
            <a:pPr marL="5090795" marR="5080" indent="-946785">
              <a:lnSpc>
                <a:spcPts val="7350"/>
              </a:lnSpc>
              <a:spcBef>
                <a:spcPts val="5"/>
              </a:spcBef>
            </a:pPr>
            <a:r>
              <a:rPr sz="7400" spc="-40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VVCET</a:t>
            </a:r>
            <a:endParaRPr sz="7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6" y="1454428"/>
                </a:moveTo>
                <a:lnTo>
                  <a:pt x="21043" y="1027510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6" y="1454428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48325" y="1297806"/>
            <a:ext cx="8286749" cy="74961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476" y="1297806"/>
            <a:ext cx="9067799" cy="62674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2060501"/>
            <a:ext cx="17636490" cy="6781800"/>
            <a:chOff x="0" y="2060501"/>
            <a:chExt cx="17636490" cy="67818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9189" y="2260112"/>
              <a:ext cx="8077199" cy="65817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60501"/>
              <a:ext cx="9449701" cy="6162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3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5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0981" y="1957354"/>
            <a:ext cx="3171825" cy="2928620"/>
          </a:xfrm>
          <a:custGeom>
            <a:avLst/>
            <a:gdLst/>
            <a:ahLst/>
            <a:cxnLst/>
            <a:rect l="l" t="t" r="r" b="b"/>
            <a:pathLst>
              <a:path w="3171825" h="2928620">
                <a:moveTo>
                  <a:pt x="2638073" y="2138965"/>
                </a:moveTo>
                <a:lnTo>
                  <a:pt x="2613822" y="2140255"/>
                </a:lnTo>
                <a:lnTo>
                  <a:pt x="2589127" y="2142427"/>
                </a:lnTo>
                <a:lnTo>
                  <a:pt x="2565878" y="2142160"/>
                </a:lnTo>
                <a:lnTo>
                  <a:pt x="2503429" y="2111461"/>
                </a:lnTo>
                <a:lnTo>
                  <a:pt x="2460938" y="2086727"/>
                </a:lnTo>
                <a:lnTo>
                  <a:pt x="2418495" y="2061928"/>
                </a:lnTo>
                <a:lnTo>
                  <a:pt x="2376101" y="2037060"/>
                </a:lnTo>
                <a:lnTo>
                  <a:pt x="2333756" y="2012120"/>
                </a:lnTo>
                <a:lnTo>
                  <a:pt x="2291462" y="1987103"/>
                </a:lnTo>
                <a:lnTo>
                  <a:pt x="2249219" y="1962003"/>
                </a:lnTo>
                <a:lnTo>
                  <a:pt x="2207030" y="1936818"/>
                </a:lnTo>
                <a:lnTo>
                  <a:pt x="2164893" y="1911542"/>
                </a:lnTo>
                <a:lnTo>
                  <a:pt x="2122812" y="1886171"/>
                </a:lnTo>
                <a:lnTo>
                  <a:pt x="2080786" y="1860700"/>
                </a:lnTo>
                <a:lnTo>
                  <a:pt x="2038818" y="1835125"/>
                </a:lnTo>
                <a:lnTo>
                  <a:pt x="1996907" y="1809442"/>
                </a:lnTo>
                <a:lnTo>
                  <a:pt x="1955054" y="1783646"/>
                </a:lnTo>
                <a:lnTo>
                  <a:pt x="1911853" y="1756879"/>
                </a:lnTo>
                <a:lnTo>
                  <a:pt x="1868668" y="1730092"/>
                </a:lnTo>
                <a:lnTo>
                  <a:pt x="1825500" y="1703284"/>
                </a:lnTo>
                <a:lnTo>
                  <a:pt x="1739211" y="1649608"/>
                </a:lnTo>
                <a:lnTo>
                  <a:pt x="1652983" y="1595853"/>
                </a:lnTo>
                <a:lnTo>
                  <a:pt x="1566814" y="1542019"/>
                </a:lnTo>
                <a:lnTo>
                  <a:pt x="1480699" y="1488108"/>
                </a:lnTo>
                <a:lnTo>
                  <a:pt x="1394638" y="1434121"/>
                </a:lnTo>
                <a:lnTo>
                  <a:pt x="1308625" y="1380060"/>
                </a:lnTo>
                <a:lnTo>
                  <a:pt x="1222659" y="1325926"/>
                </a:lnTo>
                <a:lnTo>
                  <a:pt x="1136737" y="1271720"/>
                </a:lnTo>
                <a:lnTo>
                  <a:pt x="1050855" y="1217443"/>
                </a:lnTo>
                <a:lnTo>
                  <a:pt x="965011" y="1163097"/>
                </a:lnTo>
                <a:lnTo>
                  <a:pt x="879202" y="1108683"/>
                </a:lnTo>
                <a:lnTo>
                  <a:pt x="846013" y="1073096"/>
                </a:lnTo>
                <a:lnTo>
                  <a:pt x="831924" y="1051411"/>
                </a:lnTo>
                <a:lnTo>
                  <a:pt x="817366" y="1030362"/>
                </a:lnTo>
                <a:lnTo>
                  <a:pt x="930622" y="893252"/>
                </a:lnTo>
                <a:lnTo>
                  <a:pt x="1047055" y="789192"/>
                </a:lnTo>
                <a:lnTo>
                  <a:pt x="1085461" y="754170"/>
                </a:lnTo>
                <a:lnTo>
                  <a:pt x="1131206" y="716174"/>
                </a:lnTo>
                <a:lnTo>
                  <a:pt x="1170527" y="693018"/>
                </a:lnTo>
                <a:lnTo>
                  <a:pt x="1206211" y="684852"/>
                </a:lnTo>
                <a:lnTo>
                  <a:pt x="1224459" y="688505"/>
                </a:lnTo>
                <a:lnTo>
                  <a:pt x="933709" y="1040496"/>
                </a:lnTo>
                <a:lnTo>
                  <a:pt x="1329115" y="1283209"/>
                </a:lnTo>
                <a:lnTo>
                  <a:pt x="1939475" y="1658081"/>
                </a:lnTo>
                <a:lnTo>
                  <a:pt x="2156778" y="1791399"/>
                </a:lnTo>
                <a:lnTo>
                  <a:pt x="2243676" y="1844668"/>
                </a:lnTo>
                <a:lnTo>
                  <a:pt x="2314789" y="1758576"/>
                </a:lnTo>
                <a:lnTo>
                  <a:pt x="2386534" y="1831253"/>
                </a:lnTo>
                <a:lnTo>
                  <a:pt x="2528655" y="1975330"/>
                </a:lnTo>
                <a:lnTo>
                  <a:pt x="2549879" y="1995008"/>
                </a:lnTo>
                <a:lnTo>
                  <a:pt x="2571755" y="2014034"/>
                </a:lnTo>
                <a:lnTo>
                  <a:pt x="2592637" y="2033714"/>
                </a:lnTo>
                <a:lnTo>
                  <a:pt x="2610877" y="2055355"/>
                </a:lnTo>
                <a:lnTo>
                  <a:pt x="2620832" y="2073983"/>
                </a:lnTo>
                <a:lnTo>
                  <a:pt x="2627379" y="2095018"/>
                </a:lnTo>
                <a:lnTo>
                  <a:pt x="2632475" y="2117124"/>
                </a:lnTo>
                <a:lnTo>
                  <a:pt x="2638073" y="2138965"/>
                </a:lnTo>
                <a:close/>
              </a:path>
              <a:path w="3171825" h="2928620">
                <a:moveTo>
                  <a:pt x="2314789" y="1758576"/>
                </a:moveTo>
                <a:lnTo>
                  <a:pt x="2243676" y="1844668"/>
                </a:lnTo>
                <a:lnTo>
                  <a:pt x="2249902" y="1833465"/>
                </a:lnTo>
                <a:lnTo>
                  <a:pt x="1214869" y="772674"/>
                </a:lnTo>
                <a:lnTo>
                  <a:pt x="933709" y="1040496"/>
                </a:lnTo>
                <a:lnTo>
                  <a:pt x="1224459" y="688505"/>
                </a:lnTo>
                <a:lnTo>
                  <a:pt x="1241044" y="691825"/>
                </a:lnTo>
                <a:lnTo>
                  <a:pt x="1277813" y="714085"/>
                </a:lnTo>
                <a:lnTo>
                  <a:pt x="1319304" y="751782"/>
                </a:lnTo>
                <a:lnTo>
                  <a:pt x="1532893" y="967422"/>
                </a:lnTo>
                <a:lnTo>
                  <a:pt x="1782007" y="1219200"/>
                </a:lnTo>
                <a:lnTo>
                  <a:pt x="2066584" y="1507147"/>
                </a:lnTo>
                <a:lnTo>
                  <a:pt x="2314789" y="1758576"/>
                </a:lnTo>
                <a:close/>
              </a:path>
              <a:path w="3171825" h="2928620">
                <a:moveTo>
                  <a:pt x="2149476" y="2896231"/>
                </a:moveTo>
                <a:lnTo>
                  <a:pt x="2119696" y="2920877"/>
                </a:lnTo>
                <a:lnTo>
                  <a:pt x="2064071" y="2928130"/>
                </a:lnTo>
                <a:lnTo>
                  <a:pt x="2024328" y="2928249"/>
                </a:lnTo>
                <a:lnTo>
                  <a:pt x="1984632" y="2926250"/>
                </a:lnTo>
                <a:lnTo>
                  <a:pt x="1945168" y="2922116"/>
                </a:lnTo>
                <a:lnTo>
                  <a:pt x="1895095" y="2915705"/>
                </a:lnTo>
                <a:lnTo>
                  <a:pt x="1845070" y="2909071"/>
                </a:lnTo>
                <a:lnTo>
                  <a:pt x="1795091" y="2902217"/>
                </a:lnTo>
                <a:lnTo>
                  <a:pt x="1745158" y="2895143"/>
                </a:lnTo>
                <a:lnTo>
                  <a:pt x="1695270" y="2887853"/>
                </a:lnTo>
                <a:lnTo>
                  <a:pt x="1645428" y="2880347"/>
                </a:lnTo>
                <a:lnTo>
                  <a:pt x="1595630" y="2872629"/>
                </a:lnTo>
                <a:lnTo>
                  <a:pt x="1545877" y="2864700"/>
                </a:lnTo>
                <a:lnTo>
                  <a:pt x="1496167" y="2856561"/>
                </a:lnTo>
                <a:lnTo>
                  <a:pt x="1446501" y="2848216"/>
                </a:lnTo>
                <a:lnTo>
                  <a:pt x="1396878" y="2839666"/>
                </a:lnTo>
                <a:lnTo>
                  <a:pt x="1347296" y="2830913"/>
                </a:lnTo>
                <a:lnTo>
                  <a:pt x="1297757" y="2821959"/>
                </a:lnTo>
                <a:lnTo>
                  <a:pt x="1248260" y="2812807"/>
                </a:lnTo>
                <a:lnTo>
                  <a:pt x="1198803" y="2803457"/>
                </a:lnTo>
                <a:lnTo>
                  <a:pt x="1149386" y="2793912"/>
                </a:lnTo>
                <a:lnTo>
                  <a:pt x="1100010" y="2784175"/>
                </a:lnTo>
                <a:lnTo>
                  <a:pt x="1050674" y="2774246"/>
                </a:lnTo>
                <a:lnTo>
                  <a:pt x="1001376" y="2764129"/>
                </a:lnTo>
                <a:lnTo>
                  <a:pt x="952117" y="2753825"/>
                </a:lnTo>
                <a:lnTo>
                  <a:pt x="902897" y="2743336"/>
                </a:lnTo>
                <a:lnTo>
                  <a:pt x="853714" y="2732664"/>
                </a:lnTo>
                <a:lnTo>
                  <a:pt x="804568" y="2721811"/>
                </a:lnTo>
                <a:lnTo>
                  <a:pt x="755460" y="2710779"/>
                </a:lnTo>
                <a:lnTo>
                  <a:pt x="706387" y="2699570"/>
                </a:lnTo>
                <a:lnTo>
                  <a:pt x="657351" y="2688186"/>
                </a:lnTo>
                <a:lnTo>
                  <a:pt x="608350" y="2676630"/>
                </a:lnTo>
                <a:lnTo>
                  <a:pt x="559384" y="2664902"/>
                </a:lnTo>
                <a:lnTo>
                  <a:pt x="510232" y="2652952"/>
                </a:lnTo>
                <a:lnTo>
                  <a:pt x="461555" y="2640943"/>
                </a:lnTo>
                <a:lnTo>
                  <a:pt x="412691" y="2628715"/>
                </a:lnTo>
                <a:lnTo>
                  <a:pt x="363860" y="2616324"/>
                </a:lnTo>
                <a:lnTo>
                  <a:pt x="315062" y="2603772"/>
                </a:lnTo>
                <a:lnTo>
                  <a:pt x="266296" y="2591061"/>
                </a:lnTo>
                <a:lnTo>
                  <a:pt x="217562" y="2578193"/>
                </a:lnTo>
                <a:lnTo>
                  <a:pt x="168859" y="2565171"/>
                </a:lnTo>
                <a:lnTo>
                  <a:pt x="120187" y="2551995"/>
                </a:lnTo>
                <a:lnTo>
                  <a:pt x="71546" y="2538669"/>
                </a:lnTo>
                <a:lnTo>
                  <a:pt x="12143" y="2508066"/>
                </a:lnTo>
                <a:lnTo>
                  <a:pt x="0" y="2482125"/>
                </a:lnTo>
                <a:lnTo>
                  <a:pt x="5767" y="2446799"/>
                </a:lnTo>
                <a:lnTo>
                  <a:pt x="24103" y="2402126"/>
                </a:lnTo>
                <a:lnTo>
                  <a:pt x="42865" y="2357592"/>
                </a:lnTo>
                <a:lnTo>
                  <a:pt x="81567" y="2268915"/>
                </a:lnTo>
                <a:lnTo>
                  <a:pt x="121684" y="2180725"/>
                </a:lnTo>
                <a:lnTo>
                  <a:pt x="163024" y="2092978"/>
                </a:lnTo>
                <a:lnTo>
                  <a:pt x="191289" y="2052861"/>
                </a:lnTo>
                <a:lnTo>
                  <a:pt x="226633" y="2034201"/>
                </a:lnTo>
                <a:lnTo>
                  <a:pt x="268837" y="2034034"/>
                </a:lnTo>
                <a:lnTo>
                  <a:pt x="317681" y="2049397"/>
                </a:lnTo>
                <a:lnTo>
                  <a:pt x="326621" y="2053233"/>
                </a:lnTo>
                <a:lnTo>
                  <a:pt x="242538" y="2155026"/>
                </a:lnTo>
                <a:lnTo>
                  <a:pt x="123314" y="2459139"/>
                </a:lnTo>
                <a:lnTo>
                  <a:pt x="1700743" y="2799525"/>
                </a:lnTo>
                <a:lnTo>
                  <a:pt x="1799029" y="2680538"/>
                </a:lnTo>
                <a:lnTo>
                  <a:pt x="2140533" y="2825588"/>
                </a:lnTo>
                <a:lnTo>
                  <a:pt x="2146704" y="2838811"/>
                </a:lnTo>
                <a:lnTo>
                  <a:pt x="2154154" y="2853715"/>
                </a:lnTo>
                <a:lnTo>
                  <a:pt x="2159351" y="2868461"/>
                </a:lnTo>
                <a:lnTo>
                  <a:pt x="2158763" y="2881208"/>
                </a:lnTo>
                <a:lnTo>
                  <a:pt x="2149476" y="2896231"/>
                </a:lnTo>
                <a:close/>
              </a:path>
              <a:path w="3171825" h="2928620">
                <a:moveTo>
                  <a:pt x="1799029" y="2680538"/>
                </a:moveTo>
                <a:lnTo>
                  <a:pt x="1700743" y="2799525"/>
                </a:lnTo>
                <a:lnTo>
                  <a:pt x="1711960" y="2767623"/>
                </a:lnTo>
                <a:lnTo>
                  <a:pt x="747658" y="2365516"/>
                </a:lnTo>
                <a:lnTo>
                  <a:pt x="242538" y="2155026"/>
                </a:lnTo>
                <a:lnTo>
                  <a:pt x="326621" y="2053233"/>
                </a:lnTo>
                <a:lnTo>
                  <a:pt x="549723" y="2148854"/>
                </a:lnTo>
                <a:lnTo>
                  <a:pt x="828524" y="2267938"/>
                </a:lnTo>
                <a:lnTo>
                  <a:pt x="1799029" y="2680538"/>
                </a:lnTo>
                <a:close/>
              </a:path>
              <a:path w="3171825" h="2928620">
                <a:moveTo>
                  <a:pt x="3142299" y="1933107"/>
                </a:moveTo>
                <a:lnTo>
                  <a:pt x="3126982" y="1926112"/>
                </a:lnTo>
                <a:lnTo>
                  <a:pt x="3111073" y="1919422"/>
                </a:lnTo>
                <a:lnTo>
                  <a:pt x="3097176" y="1911670"/>
                </a:lnTo>
                <a:lnTo>
                  <a:pt x="3067212" y="1860603"/>
                </a:lnTo>
                <a:lnTo>
                  <a:pt x="3047589" y="1819170"/>
                </a:lnTo>
                <a:lnTo>
                  <a:pt x="3028572" y="1777425"/>
                </a:lnTo>
                <a:lnTo>
                  <a:pt x="3009708" y="1735602"/>
                </a:lnTo>
                <a:lnTo>
                  <a:pt x="2990539" y="1693935"/>
                </a:lnTo>
                <a:lnTo>
                  <a:pt x="2314969" y="258066"/>
                </a:lnTo>
                <a:lnTo>
                  <a:pt x="2289103" y="201214"/>
                </a:lnTo>
                <a:lnTo>
                  <a:pt x="2272074" y="156002"/>
                </a:lnTo>
                <a:lnTo>
                  <a:pt x="2265030" y="120571"/>
                </a:lnTo>
                <a:lnTo>
                  <a:pt x="2269118" y="93057"/>
                </a:lnTo>
                <a:lnTo>
                  <a:pt x="2315279" y="54339"/>
                </a:lnTo>
                <a:lnTo>
                  <a:pt x="2359648" y="39411"/>
                </a:lnTo>
                <a:lnTo>
                  <a:pt x="2419739" y="24954"/>
                </a:lnTo>
                <a:lnTo>
                  <a:pt x="2439642" y="21382"/>
                </a:lnTo>
                <a:lnTo>
                  <a:pt x="2353421" y="125763"/>
                </a:lnTo>
                <a:lnTo>
                  <a:pt x="2968889" y="1400592"/>
                </a:lnTo>
                <a:lnTo>
                  <a:pt x="2988665" y="1399371"/>
                </a:lnTo>
                <a:lnTo>
                  <a:pt x="3066714" y="1304883"/>
                </a:lnTo>
                <a:lnTo>
                  <a:pt x="3146640" y="1749017"/>
                </a:lnTo>
                <a:lnTo>
                  <a:pt x="3153268" y="1779209"/>
                </a:lnTo>
                <a:lnTo>
                  <a:pt x="3160998" y="1809234"/>
                </a:lnTo>
                <a:lnTo>
                  <a:pt x="3167731" y="1839229"/>
                </a:lnTo>
                <a:lnTo>
                  <a:pt x="3171366" y="1869333"/>
                </a:lnTo>
                <a:lnTo>
                  <a:pt x="3168681" y="1885088"/>
                </a:lnTo>
                <a:lnTo>
                  <a:pt x="3161045" y="1901067"/>
                </a:lnTo>
                <a:lnTo>
                  <a:pt x="3151302" y="1917122"/>
                </a:lnTo>
                <a:lnTo>
                  <a:pt x="3142299" y="1933107"/>
                </a:lnTo>
                <a:close/>
              </a:path>
              <a:path w="3171825" h="2928620">
                <a:moveTo>
                  <a:pt x="3066714" y="1304883"/>
                </a:moveTo>
                <a:lnTo>
                  <a:pt x="2988665" y="1399371"/>
                </a:lnTo>
                <a:lnTo>
                  <a:pt x="2757616" y="129689"/>
                </a:lnTo>
                <a:lnTo>
                  <a:pt x="2749653" y="112394"/>
                </a:lnTo>
                <a:lnTo>
                  <a:pt x="2734390" y="95142"/>
                </a:lnTo>
                <a:lnTo>
                  <a:pt x="2716490" y="82182"/>
                </a:lnTo>
                <a:lnTo>
                  <a:pt x="2700616" y="77763"/>
                </a:lnTo>
                <a:lnTo>
                  <a:pt x="2651535" y="83057"/>
                </a:lnTo>
                <a:lnTo>
                  <a:pt x="2602474" y="89173"/>
                </a:lnTo>
                <a:lnTo>
                  <a:pt x="2553317" y="95930"/>
                </a:lnTo>
                <a:lnTo>
                  <a:pt x="2353421" y="125763"/>
                </a:lnTo>
                <a:lnTo>
                  <a:pt x="2439642" y="21382"/>
                </a:lnTo>
                <a:lnTo>
                  <a:pt x="2522653" y="9871"/>
                </a:lnTo>
                <a:lnTo>
                  <a:pt x="2575012" y="6384"/>
                </a:lnTo>
                <a:lnTo>
                  <a:pt x="2627720" y="4488"/>
                </a:lnTo>
                <a:lnTo>
                  <a:pt x="2733423" y="2130"/>
                </a:lnTo>
                <a:lnTo>
                  <a:pt x="2786039" y="0"/>
                </a:lnTo>
                <a:lnTo>
                  <a:pt x="2826115" y="18761"/>
                </a:lnTo>
                <a:lnTo>
                  <a:pt x="2830099" y="30567"/>
                </a:lnTo>
                <a:lnTo>
                  <a:pt x="2836391" y="48705"/>
                </a:lnTo>
                <a:lnTo>
                  <a:pt x="2842146" y="67080"/>
                </a:lnTo>
                <a:lnTo>
                  <a:pt x="2846592" y="85736"/>
                </a:lnTo>
                <a:lnTo>
                  <a:pt x="3066714" y="1304883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6730" cy="10287000"/>
            <a:chOff x="0" y="0"/>
            <a:chExt cx="18286730" cy="10287000"/>
          </a:xfrm>
        </p:grpSpPr>
        <p:sp>
          <p:nvSpPr>
            <p:cNvPr id="4" name="object 4"/>
            <p:cNvSpPr/>
            <p:nvPr/>
          </p:nvSpPr>
          <p:spPr>
            <a:xfrm>
              <a:off x="12376636" y="5864016"/>
              <a:ext cx="3152140" cy="2950210"/>
            </a:xfrm>
            <a:custGeom>
              <a:avLst/>
              <a:gdLst/>
              <a:ahLst/>
              <a:cxnLst/>
              <a:rect l="l" t="t" r="r" b="b"/>
              <a:pathLst>
                <a:path w="3152140" h="2950209">
                  <a:moveTo>
                    <a:pt x="525049" y="807165"/>
                  </a:moveTo>
                  <a:lnTo>
                    <a:pt x="549251" y="805155"/>
                  </a:lnTo>
                  <a:lnTo>
                    <a:pt x="573870" y="802251"/>
                  </a:lnTo>
                  <a:lnTo>
                    <a:pt x="597117" y="801826"/>
                  </a:lnTo>
                  <a:lnTo>
                    <a:pt x="660451" y="830657"/>
                  </a:lnTo>
                  <a:lnTo>
                    <a:pt x="703657" y="854119"/>
                  </a:lnTo>
                  <a:lnTo>
                    <a:pt x="746818" y="877646"/>
                  </a:lnTo>
                  <a:lnTo>
                    <a:pt x="789932" y="901243"/>
                  </a:lnTo>
                  <a:lnTo>
                    <a:pt x="832999" y="924915"/>
                  </a:lnTo>
                  <a:lnTo>
                    <a:pt x="876018" y="948665"/>
                  </a:lnTo>
                  <a:lnTo>
                    <a:pt x="918987" y="972499"/>
                  </a:lnTo>
                  <a:lnTo>
                    <a:pt x="961906" y="996420"/>
                  </a:lnTo>
                  <a:lnTo>
                    <a:pt x="1004774" y="1020434"/>
                  </a:lnTo>
                  <a:lnTo>
                    <a:pt x="1047591" y="1044544"/>
                  </a:lnTo>
                  <a:lnTo>
                    <a:pt x="1090354" y="1068755"/>
                  </a:lnTo>
                  <a:lnTo>
                    <a:pt x="1133064" y="1093072"/>
                  </a:lnTo>
                  <a:lnTo>
                    <a:pt x="1175720" y="1117499"/>
                  </a:lnTo>
                  <a:lnTo>
                    <a:pt x="1218320" y="1142041"/>
                  </a:lnTo>
                  <a:lnTo>
                    <a:pt x="1262297" y="1167513"/>
                  </a:lnTo>
                  <a:lnTo>
                    <a:pt x="1306258" y="1193005"/>
                  </a:lnTo>
                  <a:lnTo>
                    <a:pt x="1350204" y="1218519"/>
                  </a:lnTo>
                  <a:lnTo>
                    <a:pt x="1438049" y="1269608"/>
                  </a:lnTo>
                  <a:lnTo>
                    <a:pt x="1525835" y="1320779"/>
                  </a:lnTo>
                  <a:lnTo>
                    <a:pt x="1613565" y="1372030"/>
                  </a:lnTo>
                  <a:lnTo>
                    <a:pt x="1701243" y="1423359"/>
                  </a:lnTo>
                  <a:lnTo>
                    <a:pt x="1788870" y="1474766"/>
                  </a:lnTo>
                  <a:lnTo>
                    <a:pt x="1876450" y="1526249"/>
                  </a:lnTo>
                  <a:lnTo>
                    <a:pt x="1963986" y="1577806"/>
                  </a:lnTo>
                  <a:lnTo>
                    <a:pt x="2051481" y="1629436"/>
                  </a:lnTo>
                  <a:lnTo>
                    <a:pt x="2138937" y="1681138"/>
                  </a:lnTo>
                  <a:lnTo>
                    <a:pt x="2226357" y="1732911"/>
                  </a:lnTo>
                  <a:lnTo>
                    <a:pt x="2313744" y="1784752"/>
                  </a:lnTo>
                  <a:lnTo>
                    <a:pt x="2347975" y="1819338"/>
                  </a:lnTo>
                  <a:lnTo>
                    <a:pt x="2362703" y="1840594"/>
                  </a:lnTo>
                  <a:lnTo>
                    <a:pt x="2377879" y="1861202"/>
                  </a:lnTo>
                  <a:lnTo>
                    <a:pt x="2268746" y="2001615"/>
                  </a:lnTo>
                  <a:lnTo>
                    <a:pt x="2155455" y="2109088"/>
                  </a:lnTo>
                  <a:lnTo>
                    <a:pt x="2118105" y="2145235"/>
                  </a:lnTo>
                  <a:lnTo>
                    <a:pt x="2073509" y="2184573"/>
                  </a:lnTo>
                  <a:lnTo>
                    <a:pt x="2034893" y="2208886"/>
                  </a:lnTo>
                  <a:lnTo>
                    <a:pt x="1999467" y="2218109"/>
                  </a:lnTo>
                  <a:lnTo>
                    <a:pt x="1981119" y="2214999"/>
                  </a:lnTo>
                  <a:lnTo>
                    <a:pt x="2261287" y="1854528"/>
                  </a:lnTo>
                  <a:lnTo>
                    <a:pt x="1858846" y="1623666"/>
                  </a:lnTo>
                  <a:lnTo>
                    <a:pt x="1237621" y="1267088"/>
                  </a:lnTo>
                  <a:lnTo>
                    <a:pt x="1016455" y="1140283"/>
                  </a:lnTo>
                  <a:lnTo>
                    <a:pt x="928013" y="1089618"/>
                  </a:lnTo>
                  <a:lnTo>
                    <a:pt x="859488" y="1177784"/>
                  </a:lnTo>
                  <a:lnTo>
                    <a:pt x="785616" y="1107270"/>
                  </a:lnTo>
                  <a:lnTo>
                    <a:pt x="639279" y="967478"/>
                  </a:lnTo>
                  <a:lnTo>
                    <a:pt x="617480" y="948439"/>
                  </a:lnTo>
                  <a:lnTo>
                    <a:pt x="595048" y="930071"/>
                  </a:lnTo>
                  <a:lnTo>
                    <a:pt x="573591" y="911020"/>
                  </a:lnTo>
                  <a:lnTo>
                    <a:pt x="554716" y="889930"/>
                  </a:lnTo>
                  <a:lnTo>
                    <a:pt x="544212" y="871606"/>
                  </a:lnTo>
                  <a:lnTo>
                    <a:pt x="537043" y="850774"/>
                  </a:lnTo>
                  <a:lnTo>
                    <a:pt x="531293" y="828829"/>
                  </a:lnTo>
                  <a:lnTo>
                    <a:pt x="525049" y="807165"/>
                  </a:lnTo>
                  <a:close/>
                </a:path>
                <a:path w="3152140" h="2950209">
                  <a:moveTo>
                    <a:pt x="859488" y="1177784"/>
                  </a:moveTo>
                  <a:lnTo>
                    <a:pt x="928013" y="1089618"/>
                  </a:lnTo>
                  <a:lnTo>
                    <a:pt x="922122" y="1101001"/>
                  </a:lnTo>
                  <a:lnTo>
                    <a:pt x="1988205" y="2130583"/>
                  </a:lnTo>
                  <a:lnTo>
                    <a:pt x="2261287" y="1854528"/>
                  </a:lnTo>
                  <a:lnTo>
                    <a:pt x="1981119" y="2214999"/>
                  </a:lnTo>
                  <a:lnTo>
                    <a:pt x="1964442" y="2212173"/>
                  </a:lnTo>
                  <a:lnTo>
                    <a:pt x="1927029" y="2191015"/>
                  </a:lnTo>
                  <a:lnTo>
                    <a:pt x="1884437" y="2154567"/>
                  </a:lnTo>
                  <a:lnTo>
                    <a:pt x="1664537" y="1945366"/>
                  </a:lnTo>
                  <a:lnTo>
                    <a:pt x="1408055" y="1701098"/>
                  </a:lnTo>
                  <a:lnTo>
                    <a:pt x="1115052" y="1421730"/>
                  </a:lnTo>
                  <a:lnTo>
                    <a:pt x="859488" y="1177784"/>
                  </a:lnTo>
                  <a:close/>
                </a:path>
                <a:path w="3152140" h="2950209">
                  <a:moveTo>
                    <a:pt x="990939" y="35721"/>
                  </a:moveTo>
                  <a:lnTo>
                    <a:pt x="1019974" y="10201"/>
                  </a:lnTo>
                  <a:lnTo>
                    <a:pt x="1075359" y="1299"/>
                  </a:lnTo>
                  <a:lnTo>
                    <a:pt x="1115081" y="0"/>
                  </a:lnTo>
                  <a:lnTo>
                    <a:pt x="1154818" y="819"/>
                  </a:lnTo>
                  <a:lnTo>
                    <a:pt x="1194388" y="3779"/>
                  </a:lnTo>
                  <a:lnTo>
                    <a:pt x="1244629" y="8700"/>
                  </a:lnTo>
                  <a:lnTo>
                    <a:pt x="1294830" y="13845"/>
                  </a:lnTo>
                  <a:lnTo>
                    <a:pt x="1344990" y="19212"/>
                  </a:lnTo>
                  <a:lnTo>
                    <a:pt x="1395111" y="24800"/>
                  </a:lnTo>
                  <a:lnTo>
                    <a:pt x="1445193" y="30605"/>
                  </a:lnTo>
                  <a:lnTo>
                    <a:pt x="1495236" y="36627"/>
                  </a:lnTo>
                  <a:lnTo>
                    <a:pt x="1545241" y="42863"/>
                  </a:lnTo>
                  <a:lnTo>
                    <a:pt x="1595208" y="49311"/>
                  </a:lnTo>
                  <a:lnTo>
                    <a:pt x="1645138" y="55969"/>
                  </a:lnTo>
                  <a:lnTo>
                    <a:pt x="1695030" y="62835"/>
                  </a:lnTo>
                  <a:lnTo>
                    <a:pt x="1744885" y="69908"/>
                  </a:lnTo>
                  <a:lnTo>
                    <a:pt x="1794705" y="77184"/>
                  </a:lnTo>
                  <a:lnTo>
                    <a:pt x="1844488" y="84663"/>
                  </a:lnTo>
                  <a:lnTo>
                    <a:pt x="1894236" y="92341"/>
                  </a:lnTo>
                  <a:lnTo>
                    <a:pt x="1943948" y="100218"/>
                  </a:lnTo>
                  <a:lnTo>
                    <a:pt x="1993626" y="108291"/>
                  </a:lnTo>
                  <a:lnTo>
                    <a:pt x="2043270" y="116558"/>
                  </a:lnTo>
                  <a:lnTo>
                    <a:pt x="2092880" y="125016"/>
                  </a:lnTo>
                  <a:lnTo>
                    <a:pt x="2142456" y="133665"/>
                  </a:lnTo>
                  <a:lnTo>
                    <a:pt x="2191999" y="142502"/>
                  </a:lnTo>
                  <a:lnTo>
                    <a:pt x="2241509" y="151524"/>
                  </a:lnTo>
                  <a:lnTo>
                    <a:pt x="2290987" y="160731"/>
                  </a:lnTo>
                  <a:lnTo>
                    <a:pt x="2340434" y="170119"/>
                  </a:lnTo>
                  <a:lnTo>
                    <a:pt x="2389848" y="179688"/>
                  </a:lnTo>
                  <a:lnTo>
                    <a:pt x="2439232" y="189434"/>
                  </a:lnTo>
                  <a:lnTo>
                    <a:pt x="2488585" y="199356"/>
                  </a:lnTo>
                  <a:lnTo>
                    <a:pt x="2537907" y="209452"/>
                  </a:lnTo>
                  <a:lnTo>
                    <a:pt x="2587200" y="219720"/>
                  </a:lnTo>
                  <a:lnTo>
                    <a:pt x="2636685" y="230206"/>
                  </a:lnTo>
                  <a:lnTo>
                    <a:pt x="2685698" y="240764"/>
                  </a:lnTo>
                  <a:lnTo>
                    <a:pt x="2734903" y="251535"/>
                  </a:lnTo>
                  <a:lnTo>
                    <a:pt x="2784080" y="262470"/>
                  </a:lnTo>
                  <a:lnTo>
                    <a:pt x="2833230" y="273567"/>
                  </a:lnTo>
                  <a:lnTo>
                    <a:pt x="2882352" y="284824"/>
                  </a:lnTo>
                  <a:lnTo>
                    <a:pt x="2931446" y="296239"/>
                  </a:lnTo>
                  <a:lnTo>
                    <a:pt x="2980515" y="307809"/>
                  </a:lnTo>
                  <a:lnTo>
                    <a:pt x="3029556" y="319533"/>
                  </a:lnTo>
                  <a:lnTo>
                    <a:pt x="3078572" y="331409"/>
                  </a:lnTo>
                  <a:lnTo>
                    <a:pt x="3138858" y="360234"/>
                  </a:lnTo>
                  <a:lnTo>
                    <a:pt x="3151766" y="385803"/>
                  </a:lnTo>
                  <a:lnTo>
                    <a:pt x="3147051" y="421284"/>
                  </a:lnTo>
                  <a:lnTo>
                    <a:pt x="3130049" y="466482"/>
                  </a:lnTo>
                  <a:lnTo>
                    <a:pt x="3112619" y="511554"/>
                  </a:lnTo>
                  <a:lnTo>
                    <a:pt x="3076567" y="601342"/>
                  </a:lnTo>
                  <a:lnTo>
                    <a:pt x="3039088" y="690684"/>
                  </a:lnTo>
                  <a:lnTo>
                    <a:pt x="3000372" y="779621"/>
                  </a:lnTo>
                  <a:lnTo>
                    <a:pt x="2973311" y="820559"/>
                  </a:lnTo>
                  <a:lnTo>
                    <a:pt x="2938536" y="840260"/>
                  </a:lnTo>
                  <a:lnTo>
                    <a:pt x="2896356" y="841681"/>
                  </a:lnTo>
                  <a:lnTo>
                    <a:pt x="2847077" y="827775"/>
                  </a:lnTo>
                  <a:lnTo>
                    <a:pt x="2838028" y="824207"/>
                  </a:lnTo>
                  <a:lnTo>
                    <a:pt x="2919050" y="719962"/>
                  </a:lnTo>
                  <a:lnTo>
                    <a:pt x="3029189" y="412441"/>
                  </a:lnTo>
                  <a:lnTo>
                    <a:pt x="1442346" y="119056"/>
                  </a:lnTo>
                  <a:lnTo>
                    <a:pt x="1347638" y="240910"/>
                  </a:lnTo>
                  <a:lnTo>
                    <a:pt x="1001976" y="106067"/>
                  </a:lnTo>
                  <a:lnTo>
                    <a:pt x="995415" y="93033"/>
                  </a:lnTo>
                  <a:lnTo>
                    <a:pt x="987526" y="78357"/>
                  </a:lnTo>
                  <a:lnTo>
                    <a:pt x="981893" y="63772"/>
                  </a:lnTo>
                  <a:lnTo>
                    <a:pt x="982102" y="51013"/>
                  </a:lnTo>
                  <a:lnTo>
                    <a:pt x="990939" y="35721"/>
                  </a:lnTo>
                  <a:close/>
                </a:path>
                <a:path w="3152140" h="2950209">
                  <a:moveTo>
                    <a:pt x="1347638" y="240910"/>
                  </a:moveTo>
                  <a:lnTo>
                    <a:pt x="1442346" y="119056"/>
                  </a:lnTo>
                  <a:lnTo>
                    <a:pt x="1432082" y="151277"/>
                  </a:lnTo>
                  <a:lnTo>
                    <a:pt x="2407901" y="524566"/>
                  </a:lnTo>
                  <a:lnTo>
                    <a:pt x="2919050" y="719962"/>
                  </a:lnTo>
                  <a:lnTo>
                    <a:pt x="2838028" y="824207"/>
                  </a:lnTo>
                  <a:lnTo>
                    <a:pt x="2612184" y="735254"/>
                  </a:lnTo>
                  <a:lnTo>
                    <a:pt x="2329968" y="624503"/>
                  </a:lnTo>
                  <a:lnTo>
                    <a:pt x="1347638" y="240910"/>
                  </a:lnTo>
                  <a:close/>
                </a:path>
                <a:path w="3152140" h="2950209">
                  <a:moveTo>
                    <a:pt x="27160" y="1027908"/>
                  </a:moveTo>
                  <a:lnTo>
                    <a:pt x="42677" y="1034445"/>
                  </a:lnTo>
                  <a:lnTo>
                    <a:pt x="58778" y="1040659"/>
                  </a:lnTo>
                  <a:lnTo>
                    <a:pt x="72899" y="1047995"/>
                  </a:lnTo>
                  <a:lnTo>
                    <a:pt x="104367" y="1098150"/>
                  </a:lnTo>
                  <a:lnTo>
                    <a:pt x="125212" y="1138981"/>
                  </a:lnTo>
                  <a:lnTo>
                    <a:pt x="145460" y="1180143"/>
                  </a:lnTo>
                  <a:lnTo>
                    <a:pt x="165559" y="1221387"/>
                  </a:lnTo>
                  <a:lnTo>
                    <a:pt x="185956" y="1262467"/>
                  </a:lnTo>
                  <a:lnTo>
                    <a:pt x="903875" y="2677637"/>
                  </a:lnTo>
                  <a:lnTo>
                    <a:pt x="931418" y="2733696"/>
                  </a:lnTo>
                  <a:lnTo>
                    <a:pt x="949782" y="2778382"/>
                  </a:lnTo>
                  <a:lnTo>
                    <a:pt x="957875" y="2813589"/>
                  </a:lnTo>
                  <a:lnTo>
                    <a:pt x="954607" y="2841211"/>
                  </a:lnTo>
                  <a:lnTo>
                    <a:pt x="909615" y="2881284"/>
                  </a:lnTo>
                  <a:lnTo>
                    <a:pt x="865709" y="2897523"/>
                  </a:lnTo>
                  <a:lnTo>
                    <a:pt x="806074" y="2913758"/>
                  </a:lnTo>
                  <a:lnTo>
                    <a:pt x="786287" y="2917920"/>
                  </a:lnTo>
                  <a:lnTo>
                    <a:pt x="869369" y="2811024"/>
                  </a:lnTo>
                  <a:lnTo>
                    <a:pt x="216309" y="1555037"/>
                  </a:lnTo>
                  <a:lnTo>
                    <a:pt x="196578" y="1556845"/>
                  </a:lnTo>
                  <a:lnTo>
                    <a:pt x="121370" y="1653610"/>
                  </a:lnTo>
                  <a:lnTo>
                    <a:pt x="28288" y="1212045"/>
                  </a:lnTo>
                  <a:lnTo>
                    <a:pt x="20767" y="1182063"/>
                  </a:lnTo>
                  <a:lnTo>
                    <a:pt x="12148" y="1152282"/>
                  </a:lnTo>
                  <a:lnTo>
                    <a:pt x="4527" y="1122500"/>
                  </a:lnTo>
                  <a:lnTo>
                    <a:pt x="0" y="1092517"/>
                  </a:lnTo>
                  <a:lnTo>
                    <a:pt x="2215" y="1076689"/>
                  </a:lnTo>
                  <a:lnTo>
                    <a:pt x="9373" y="1060490"/>
                  </a:lnTo>
                  <a:lnTo>
                    <a:pt x="18635" y="1044153"/>
                  </a:lnTo>
                  <a:lnTo>
                    <a:pt x="27160" y="1027908"/>
                  </a:lnTo>
                  <a:close/>
                </a:path>
                <a:path w="3152140" h="2950209">
                  <a:moveTo>
                    <a:pt x="121370" y="1653610"/>
                  </a:moveTo>
                  <a:lnTo>
                    <a:pt x="196578" y="1556845"/>
                  </a:lnTo>
                  <a:lnTo>
                    <a:pt x="465236" y="2819105"/>
                  </a:lnTo>
                  <a:lnTo>
                    <a:pt x="473709" y="2836156"/>
                  </a:lnTo>
                  <a:lnTo>
                    <a:pt x="489478" y="2852947"/>
                  </a:lnTo>
                  <a:lnTo>
                    <a:pt x="507755" y="2865369"/>
                  </a:lnTo>
                  <a:lnTo>
                    <a:pt x="523753" y="2869315"/>
                  </a:lnTo>
                  <a:lnTo>
                    <a:pt x="572655" y="2862565"/>
                  </a:lnTo>
                  <a:lnTo>
                    <a:pt x="621513" y="2854995"/>
                  </a:lnTo>
                  <a:lnTo>
                    <a:pt x="670447" y="2846781"/>
                  </a:lnTo>
                  <a:lnTo>
                    <a:pt x="869369" y="2811024"/>
                  </a:lnTo>
                  <a:lnTo>
                    <a:pt x="786287" y="2917920"/>
                  </a:lnTo>
                  <a:lnTo>
                    <a:pt x="703654" y="2931891"/>
                  </a:lnTo>
                  <a:lnTo>
                    <a:pt x="651422" y="2936931"/>
                  </a:lnTo>
                  <a:lnTo>
                    <a:pt x="598794" y="2940392"/>
                  </a:lnTo>
                  <a:lnTo>
                    <a:pt x="493207" y="2945888"/>
                  </a:lnTo>
                  <a:lnTo>
                    <a:pt x="440678" y="2949581"/>
                  </a:lnTo>
                  <a:lnTo>
                    <a:pt x="400062" y="2932017"/>
                  </a:lnTo>
                  <a:lnTo>
                    <a:pt x="395729" y="2920336"/>
                  </a:lnTo>
                  <a:lnTo>
                    <a:pt x="388901" y="2902393"/>
                  </a:lnTo>
                  <a:lnTo>
                    <a:pt x="382602" y="2884196"/>
                  </a:lnTo>
                  <a:lnTo>
                    <a:pt x="377605" y="2865681"/>
                  </a:lnTo>
                  <a:lnTo>
                    <a:pt x="121370" y="1653610"/>
                  </a:lnTo>
                  <a:close/>
                </a:path>
              </a:pathLst>
            </a:custGeom>
            <a:solidFill>
              <a:srgbClr val="A3F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6116" cy="10286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1083904"/>
            <a:ext cx="18288000" cy="7458075"/>
            <a:chOff x="0" y="1083904"/>
            <a:chExt cx="18288000" cy="7458075"/>
          </a:xfrm>
        </p:grpSpPr>
        <p:sp>
          <p:nvSpPr>
            <p:cNvPr id="10" name="object 10"/>
            <p:cNvSpPr/>
            <p:nvPr/>
          </p:nvSpPr>
          <p:spPr>
            <a:xfrm>
              <a:off x="5698033" y="4941508"/>
              <a:ext cx="6826250" cy="2472055"/>
            </a:xfrm>
            <a:custGeom>
              <a:avLst/>
              <a:gdLst/>
              <a:ahLst/>
              <a:cxnLst/>
              <a:rect l="l" t="t" r="r" b="b"/>
              <a:pathLst>
                <a:path w="6826250" h="2472054">
                  <a:moveTo>
                    <a:pt x="579496" y="2001133"/>
                  </a:moveTo>
                  <a:lnTo>
                    <a:pt x="388625" y="1846379"/>
                  </a:lnTo>
                  <a:lnTo>
                    <a:pt x="382983" y="1825455"/>
                  </a:lnTo>
                  <a:lnTo>
                    <a:pt x="369624" y="1814623"/>
                  </a:lnTo>
                  <a:lnTo>
                    <a:pt x="364544" y="1794155"/>
                  </a:lnTo>
                  <a:lnTo>
                    <a:pt x="351829" y="1783846"/>
                  </a:lnTo>
                  <a:lnTo>
                    <a:pt x="347559" y="1764035"/>
                  </a:lnTo>
                  <a:lnTo>
                    <a:pt x="340357" y="1725495"/>
                  </a:lnTo>
                  <a:lnTo>
                    <a:pt x="333536" y="1670916"/>
                  </a:lnTo>
                  <a:lnTo>
                    <a:pt x="332439" y="1653676"/>
                  </a:lnTo>
                  <a:lnTo>
                    <a:pt x="137946" y="1495986"/>
                  </a:lnTo>
                  <a:lnTo>
                    <a:pt x="81984" y="1417914"/>
                  </a:lnTo>
                  <a:lnTo>
                    <a:pt x="55943" y="1380450"/>
                  </a:lnTo>
                  <a:lnTo>
                    <a:pt x="39422" y="1334356"/>
                  </a:lnTo>
                  <a:lnTo>
                    <a:pt x="24595" y="1289635"/>
                  </a:lnTo>
                  <a:lnTo>
                    <a:pt x="11635" y="1246428"/>
                  </a:lnTo>
                  <a:lnTo>
                    <a:pt x="713" y="1204873"/>
                  </a:lnTo>
                  <a:lnTo>
                    <a:pt x="0" y="1155245"/>
                  </a:lnTo>
                  <a:lnTo>
                    <a:pt x="9667" y="1097685"/>
                  </a:lnTo>
                  <a:lnTo>
                    <a:pt x="13891" y="1052060"/>
                  </a:lnTo>
                  <a:lnTo>
                    <a:pt x="30704" y="1000292"/>
                  </a:lnTo>
                  <a:lnTo>
                    <a:pt x="51173" y="951489"/>
                  </a:lnTo>
                  <a:lnTo>
                    <a:pt x="67051" y="915313"/>
                  </a:lnTo>
                  <a:lnTo>
                    <a:pt x="94090" y="871836"/>
                  </a:lnTo>
                  <a:lnTo>
                    <a:pt x="124042" y="830722"/>
                  </a:lnTo>
                  <a:lnTo>
                    <a:pt x="156661" y="791770"/>
                  </a:lnTo>
                  <a:lnTo>
                    <a:pt x="191700" y="754779"/>
                  </a:lnTo>
                  <a:lnTo>
                    <a:pt x="228912" y="719551"/>
                  </a:lnTo>
                  <a:lnTo>
                    <a:pt x="268050" y="685884"/>
                  </a:lnTo>
                  <a:lnTo>
                    <a:pt x="308866" y="653577"/>
                  </a:lnTo>
                  <a:lnTo>
                    <a:pt x="351113" y="622431"/>
                  </a:lnTo>
                  <a:lnTo>
                    <a:pt x="386547" y="602110"/>
                  </a:lnTo>
                  <a:lnTo>
                    <a:pt x="431897" y="573480"/>
                  </a:lnTo>
                  <a:lnTo>
                    <a:pt x="478356" y="545749"/>
                  </a:lnTo>
                  <a:lnTo>
                    <a:pt x="525852" y="518859"/>
                  </a:lnTo>
                  <a:lnTo>
                    <a:pt x="574312" y="492750"/>
                  </a:lnTo>
                  <a:lnTo>
                    <a:pt x="615665" y="477228"/>
                  </a:lnTo>
                  <a:lnTo>
                    <a:pt x="665834" y="452505"/>
                  </a:lnTo>
                  <a:lnTo>
                    <a:pt x="716748" y="428386"/>
                  </a:lnTo>
                  <a:lnTo>
                    <a:pt x="760337" y="414678"/>
                  </a:lnTo>
                  <a:lnTo>
                    <a:pt x="812524" y="391591"/>
                  </a:lnTo>
                  <a:lnTo>
                    <a:pt x="857240" y="378796"/>
                  </a:lnTo>
                  <a:lnTo>
                    <a:pt x="910409" y="356504"/>
                  </a:lnTo>
                  <a:lnTo>
                    <a:pt x="963959" y="334522"/>
                  </a:lnTo>
                  <a:lnTo>
                    <a:pt x="1009819" y="322655"/>
                  </a:lnTo>
                  <a:lnTo>
                    <a:pt x="1055915" y="310980"/>
                  </a:lnTo>
                  <a:lnTo>
                    <a:pt x="1109685" y="289176"/>
                  </a:lnTo>
                  <a:lnTo>
                    <a:pt x="1155819" y="277531"/>
                  </a:lnTo>
                  <a:lnTo>
                    <a:pt x="1202305" y="266172"/>
                  </a:lnTo>
                  <a:lnTo>
                    <a:pt x="1257131" y="245224"/>
                  </a:lnTo>
                  <a:lnTo>
                    <a:pt x="1304290" y="234410"/>
                  </a:lnTo>
                  <a:lnTo>
                    <a:pt x="1351772" y="223858"/>
                  </a:lnTo>
                  <a:lnTo>
                    <a:pt x="1399566" y="213559"/>
                  </a:lnTo>
                  <a:lnTo>
                    <a:pt x="1447663" y="203506"/>
                  </a:lnTo>
                  <a:lnTo>
                    <a:pt x="1496052" y="193689"/>
                  </a:lnTo>
                  <a:lnTo>
                    <a:pt x="1552723" y="174237"/>
                  </a:lnTo>
                  <a:lnTo>
                    <a:pt x="1601668" y="164871"/>
                  </a:lnTo>
                  <a:lnTo>
                    <a:pt x="1650877" y="155719"/>
                  </a:lnTo>
                  <a:lnTo>
                    <a:pt x="1700338" y="146772"/>
                  </a:lnTo>
                  <a:lnTo>
                    <a:pt x="1750044" y="138023"/>
                  </a:lnTo>
                  <a:lnTo>
                    <a:pt x="1799983" y="129463"/>
                  </a:lnTo>
                  <a:lnTo>
                    <a:pt x="1900523" y="112880"/>
                  </a:lnTo>
                  <a:lnTo>
                    <a:pt x="2001879" y="96959"/>
                  </a:lnTo>
                  <a:lnTo>
                    <a:pt x="2103974" y="81636"/>
                  </a:lnTo>
                  <a:lnTo>
                    <a:pt x="2147275" y="84044"/>
                  </a:lnTo>
                  <a:lnTo>
                    <a:pt x="2198730" y="76713"/>
                  </a:lnTo>
                  <a:lnTo>
                    <a:pt x="2405902" y="48486"/>
                  </a:lnTo>
                  <a:lnTo>
                    <a:pt x="2449986" y="51529"/>
                  </a:lnTo>
                  <a:lnTo>
                    <a:pt x="2606769" y="31497"/>
                  </a:lnTo>
                  <a:lnTo>
                    <a:pt x="2651759" y="35274"/>
                  </a:lnTo>
                  <a:lnTo>
                    <a:pt x="2811500" y="17640"/>
                  </a:lnTo>
                  <a:lnTo>
                    <a:pt x="2857008" y="21837"/>
                  </a:lnTo>
                  <a:lnTo>
                    <a:pt x="3018302" y="5462"/>
                  </a:lnTo>
                  <a:lnTo>
                    <a:pt x="3064327" y="10079"/>
                  </a:lnTo>
                  <a:lnTo>
                    <a:pt x="3118480" y="4935"/>
                  </a:lnTo>
                  <a:lnTo>
                    <a:pt x="3164763" y="9762"/>
                  </a:lnTo>
                  <a:lnTo>
                    <a:pt x="3273716" y="0"/>
                  </a:lnTo>
                  <a:lnTo>
                    <a:pt x="3320388" y="5141"/>
                  </a:lnTo>
                  <a:lnTo>
                    <a:pt x="3375188" y="522"/>
                  </a:lnTo>
                  <a:lnTo>
                    <a:pt x="3422119" y="5873"/>
                  </a:lnTo>
                  <a:lnTo>
                    <a:pt x="3477178" y="1464"/>
                  </a:lnTo>
                  <a:lnTo>
                    <a:pt x="3524368" y="7025"/>
                  </a:lnTo>
                  <a:lnTo>
                    <a:pt x="3579685" y="2825"/>
                  </a:lnTo>
                  <a:lnTo>
                    <a:pt x="3627134" y="8596"/>
                  </a:lnTo>
                  <a:lnTo>
                    <a:pt x="3682710" y="4607"/>
                  </a:lnTo>
                  <a:lnTo>
                    <a:pt x="3730418" y="10587"/>
                  </a:lnTo>
                  <a:lnTo>
                    <a:pt x="3786253" y="6808"/>
                  </a:lnTo>
                  <a:lnTo>
                    <a:pt x="3834219" y="12998"/>
                  </a:lnTo>
                  <a:lnTo>
                    <a:pt x="3890313" y="9428"/>
                  </a:lnTo>
                  <a:lnTo>
                    <a:pt x="3986892" y="22334"/>
                  </a:lnTo>
                  <a:lnTo>
                    <a:pt x="4043375" y="19079"/>
                  </a:lnTo>
                  <a:lnTo>
                    <a:pt x="4140730" y="32613"/>
                  </a:lnTo>
                  <a:lnTo>
                    <a:pt x="4197601" y="29673"/>
                  </a:lnTo>
                  <a:lnTo>
                    <a:pt x="4343288" y="49695"/>
                  </a:lnTo>
                  <a:lnTo>
                    <a:pt x="4400106" y="46711"/>
                  </a:lnTo>
                  <a:lnTo>
                    <a:pt x="4596691" y="75300"/>
                  </a:lnTo>
                  <a:lnTo>
                    <a:pt x="4654168" y="72852"/>
                  </a:lnTo>
                  <a:lnTo>
                    <a:pt x="4903615" y="111600"/>
                  </a:lnTo>
                  <a:lnTo>
                    <a:pt x="5310100" y="179572"/>
                  </a:lnTo>
                  <a:lnTo>
                    <a:pt x="5353573" y="198469"/>
                  </a:lnTo>
                  <a:lnTo>
                    <a:pt x="5508892" y="226299"/>
                  </a:lnTo>
                  <a:lnTo>
                    <a:pt x="5552973" y="245689"/>
                  </a:lnTo>
                  <a:lnTo>
                    <a:pt x="5605206" y="255339"/>
                  </a:lnTo>
                  <a:lnTo>
                    <a:pt x="5649596" y="274980"/>
                  </a:lnTo>
                  <a:lnTo>
                    <a:pt x="5702142" y="284883"/>
                  </a:lnTo>
                  <a:lnTo>
                    <a:pt x="5746847" y="304780"/>
                  </a:lnTo>
                  <a:lnTo>
                    <a:pt x="5794666" y="310850"/>
                  </a:lnTo>
                  <a:lnTo>
                    <a:pt x="5877092" y="344979"/>
                  </a:lnTo>
                  <a:lnTo>
                    <a:pt x="6006528" y="400874"/>
                  </a:lnTo>
                  <a:lnTo>
                    <a:pt x="6058908" y="410643"/>
                  </a:lnTo>
                  <a:lnTo>
                    <a:pt x="6149059" y="451036"/>
                  </a:lnTo>
                  <a:lnTo>
                    <a:pt x="6186676" y="481534"/>
                  </a:lnTo>
                  <a:lnTo>
                    <a:pt x="6278597" y="523362"/>
                  </a:lnTo>
                  <a:lnTo>
                    <a:pt x="6316749" y="554295"/>
                  </a:lnTo>
                  <a:lnTo>
                    <a:pt x="6362923" y="575383"/>
                  </a:lnTo>
                  <a:lnTo>
                    <a:pt x="6588132" y="757977"/>
                  </a:lnTo>
                  <a:lnTo>
                    <a:pt x="6670780" y="874035"/>
                  </a:lnTo>
                  <a:lnTo>
                    <a:pt x="6696928" y="911585"/>
                  </a:lnTo>
                  <a:lnTo>
                    <a:pt x="6705589" y="934957"/>
                  </a:lnTo>
                  <a:lnTo>
                    <a:pt x="6322975" y="624743"/>
                  </a:lnTo>
                  <a:lnTo>
                    <a:pt x="6278554" y="605077"/>
                  </a:lnTo>
                  <a:lnTo>
                    <a:pt x="6239419" y="573347"/>
                  </a:lnTo>
                  <a:lnTo>
                    <a:pt x="5823856" y="383566"/>
                  </a:lnTo>
                  <a:lnTo>
                    <a:pt x="5770643" y="373122"/>
                  </a:lnTo>
                  <a:lnTo>
                    <a:pt x="5725621" y="352968"/>
                  </a:lnTo>
                  <a:lnTo>
                    <a:pt x="5672792" y="342835"/>
                  </a:lnTo>
                  <a:lnTo>
                    <a:pt x="5628152" y="322993"/>
                  </a:lnTo>
                  <a:lnTo>
                    <a:pt x="5523452" y="303503"/>
                  </a:lnTo>
                  <a:lnTo>
                    <a:pt x="5479387" y="284127"/>
                  </a:lnTo>
                  <a:lnTo>
                    <a:pt x="5324348" y="256523"/>
                  </a:lnTo>
                  <a:lnTo>
                    <a:pt x="5281049" y="237767"/>
                  </a:lnTo>
                  <a:lnTo>
                    <a:pt x="4977285" y="187679"/>
                  </a:lnTo>
                  <a:lnTo>
                    <a:pt x="4579812" y="127014"/>
                  </a:lnTo>
                  <a:lnTo>
                    <a:pt x="4522591" y="129670"/>
                  </a:lnTo>
                  <a:lnTo>
                    <a:pt x="4326849" y="101765"/>
                  </a:lnTo>
                  <a:lnTo>
                    <a:pt x="4270202" y="104887"/>
                  </a:lnTo>
                  <a:lnTo>
                    <a:pt x="4124947" y="85216"/>
                  </a:lnTo>
                  <a:lnTo>
                    <a:pt x="4068760" y="88710"/>
                  </a:lnTo>
                  <a:lnTo>
                    <a:pt x="3972727" y="76248"/>
                  </a:lnTo>
                  <a:lnTo>
                    <a:pt x="3916885" y="80021"/>
                  </a:lnTo>
                  <a:lnTo>
                    <a:pt x="3821541" y="68118"/>
                  </a:lnTo>
                  <a:lnTo>
                    <a:pt x="3766043" y="72171"/>
                  </a:lnTo>
                  <a:lnTo>
                    <a:pt x="3718658" y="66452"/>
                  </a:lnTo>
                  <a:lnTo>
                    <a:pt x="3663390" y="70691"/>
                  </a:lnTo>
                  <a:lnTo>
                    <a:pt x="3569195" y="59719"/>
                  </a:lnTo>
                  <a:lnTo>
                    <a:pt x="3514272" y="64238"/>
                  </a:lnTo>
                  <a:lnTo>
                    <a:pt x="3467461" y="58985"/>
                  </a:lnTo>
                  <a:lnTo>
                    <a:pt x="3412767" y="63690"/>
                  </a:lnTo>
                  <a:lnTo>
                    <a:pt x="3366198" y="58632"/>
                  </a:lnTo>
                  <a:lnTo>
                    <a:pt x="3257478" y="68583"/>
                  </a:lnTo>
                  <a:lnTo>
                    <a:pt x="3211323" y="63861"/>
                  </a:lnTo>
                  <a:lnTo>
                    <a:pt x="3157308" y="69116"/>
                  </a:lnTo>
                  <a:lnTo>
                    <a:pt x="3111429" y="64619"/>
                  </a:lnTo>
                  <a:lnTo>
                    <a:pt x="3004090" y="75689"/>
                  </a:lnTo>
                  <a:lnTo>
                    <a:pt x="2958625" y="71527"/>
                  </a:lnTo>
                  <a:lnTo>
                    <a:pt x="2905300" y="77341"/>
                  </a:lnTo>
                  <a:lnTo>
                    <a:pt x="2860112" y="73403"/>
                  </a:lnTo>
                  <a:lnTo>
                    <a:pt x="2701380" y="91855"/>
                  </a:lnTo>
                  <a:lnTo>
                    <a:pt x="2656744" y="88365"/>
                  </a:lnTo>
                  <a:lnTo>
                    <a:pt x="2499669" y="108160"/>
                  </a:lnTo>
                  <a:lnTo>
                    <a:pt x="2455585" y="105118"/>
                  </a:lnTo>
                  <a:lnTo>
                    <a:pt x="2300167" y="126256"/>
                  </a:lnTo>
                  <a:lnTo>
                    <a:pt x="2197245" y="140908"/>
                  </a:lnTo>
                  <a:lnTo>
                    <a:pt x="2153990" y="138537"/>
                  </a:lnTo>
                  <a:lnTo>
                    <a:pt x="2001057" y="161691"/>
                  </a:lnTo>
                  <a:lnTo>
                    <a:pt x="1950355" y="169633"/>
                  </a:lnTo>
                  <a:lnTo>
                    <a:pt x="1799409" y="194397"/>
                  </a:lnTo>
                  <a:lnTo>
                    <a:pt x="1699607" y="211578"/>
                  </a:lnTo>
                  <a:lnTo>
                    <a:pt x="1650005" y="220412"/>
                  </a:lnTo>
                  <a:lnTo>
                    <a:pt x="1600627" y="229426"/>
                  </a:lnTo>
                  <a:lnTo>
                    <a:pt x="1551487" y="238635"/>
                  </a:lnTo>
                  <a:lnTo>
                    <a:pt x="1502605" y="248051"/>
                  </a:lnTo>
                  <a:lnTo>
                    <a:pt x="1445998" y="267555"/>
                  </a:lnTo>
                  <a:lnTo>
                    <a:pt x="1397680" y="277429"/>
                  </a:lnTo>
                  <a:lnTo>
                    <a:pt x="1349669" y="287552"/>
                  </a:lnTo>
                  <a:lnTo>
                    <a:pt x="1301984" y="297939"/>
                  </a:lnTo>
                  <a:lnTo>
                    <a:pt x="1254640" y="308603"/>
                  </a:lnTo>
                  <a:lnTo>
                    <a:pt x="1199656" y="329423"/>
                  </a:lnTo>
                  <a:lnTo>
                    <a:pt x="1153047" y="340683"/>
                  </a:lnTo>
                  <a:lnTo>
                    <a:pt x="1106831" y="352261"/>
                  </a:lnTo>
                  <a:lnTo>
                    <a:pt x="1053027" y="374037"/>
                  </a:lnTo>
                  <a:lnTo>
                    <a:pt x="1007647" y="386294"/>
                  </a:lnTo>
                  <a:lnTo>
                    <a:pt x="962712" y="398911"/>
                  </a:lnTo>
                  <a:lnTo>
                    <a:pt x="910240" y="421767"/>
                  </a:lnTo>
                  <a:lnTo>
                    <a:pt x="866244" y="435145"/>
                  </a:lnTo>
                  <a:lnTo>
                    <a:pt x="814745" y="458790"/>
                  </a:lnTo>
                  <a:lnTo>
                    <a:pt x="771756" y="472985"/>
                  </a:lnTo>
                  <a:lnTo>
                    <a:pt x="721298" y="497474"/>
                  </a:lnTo>
                  <a:lnTo>
                    <a:pt x="679385" y="512541"/>
                  </a:lnTo>
                  <a:lnTo>
                    <a:pt x="630036" y="537930"/>
                  </a:lnTo>
                  <a:lnTo>
                    <a:pt x="589267" y="553924"/>
                  </a:lnTo>
                  <a:lnTo>
                    <a:pt x="541096" y="580267"/>
                  </a:lnTo>
                  <a:lnTo>
                    <a:pt x="494462" y="607857"/>
                  </a:lnTo>
                  <a:lnTo>
                    <a:pt x="456559" y="626176"/>
                  </a:lnTo>
                  <a:lnTo>
                    <a:pt x="411644" y="655159"/>
                  </a:lnTo>
                  <a:lnTo>
                    <a:pt x="367970" y="685148"/>
                  </a:lnTo>
                  <a:lnTo>
                    <a:pt x="325790" y="716349"/>
                  </a:lnTo>
                  <a:lnTo>
                    <a:pt x="293358" y="739102"/>
                  </a:lnTo>
                  <a:lnTo>
                    <a:pt x="254931" y="773345"/>
                  </a:lnTo>
                  <a:lnTo>
                    <a:pt x="218760" y="809419"/>
                  </a:lnTo>
                  <a:lnTo>
                    <a:pt x="185101" y="847528"/>
                  </a:lnTo>
                  <a:lnTo>
                    <a:pt x="154208" y="887879"/>
                  </a:lnTo>
                  <a:lnTo>
                    <a:pt x="126335" y="930680"/>
                  </a:lnTo>
                  <a:lnTo>
                    <a:pt x="101735" y="976134"/>
                  </a:lnTo>
                  <a:lnTo>
                    <a:pt x="88662" y="1014584"/>
                  </a:lnTo>
                  <a:lnTo>
                    <a:pt x="72242" y="1066670"/>
                  </a:lnTo>
                  <a:lnTo>
                    <a:pt x="59364" y="1121628"/>
                  </a:lnTo>
                  <a:lnTo>
                    <a:pt x="65714" y="1159476"/>
                  </a:lnTo>
                  <a:lnTo>
                    <a:pt x="66985" y="1209556"/>
                  </a:lnTo>
                  <a:lnTo>
                    <a:pt x="78861" y="1251884"/>
                  </a:lnTo>
                  <a:lnTo>
                    <a:pt x="93032" y="1296073"/>
                  </a:lnTo>
                  <a:lnTo>
                    <a:pt x="109186" y="1341870"/>
                  </a:lnTo>
                  <a:lnTo>
                    <a:pt x="135010" y="1379158"/>
                  </a:lnTo>
                  <a:lnTo>
                    <a:pt x="190425" y="1456786"/>
                  </a:lnTo>
                  <a:lnTo>
                    <a:pt x="227391" y="1486757"/>
                  </a:lnTo>
                  <a:lnTo>
                    <a:pt x="256781" y="1526936"/>
                  </a:lnTo>
                  <a:lnTo>
                    <a:pt x="582085" y="1790685"/>
                  </a:lnTo>
                  <a:lnTo>
                    <a:pt x="489950" y="1748683"/>
                  </a:lnTo>
                  <a:lnTo>
                    <a:pt x="451724" y="1717690"/>
                  </a:lnTo>
                  <a:lnTo>
                    <a:pt x="405394" y="1696477"/>
                  </a:lnTo>
                  <a:lnTo>
                    <a:pt x="418298" y="1739639"/>
                  </a:lnTo>
                  <a:lnTo>
                    <a:pt x="433640" y="1784778"/>
                  </a:lnTo>
                  <a:lnTo>
                    <a:pt x="458940" y="1821640"/>
                  </a:lnTo>
                  <a:lnTo>
                    <a:pt x="754177" y="2061011"/>
                  </a:lnTo>
                  <a:lnTo>
                    <a:pt x="727455" y="2055695"/>
                  </a:lnTo>
                  <a:lnTo>
                    <a:pt x="634679" y="2013175"/>
                  </a:lnTo>
                  <a:lnTo>
                    <a:pt x="579496" y="2001133"/>
                  </a:lnTo>
                  <a:close/>
                </a:path>
                <a:path w="6826250" h="2472054">
                  <a:moveTo>
                    <a:pt x="582085" y="1790685"/>
                  </a:moveTo>
                  <a:lnTo>
                    <a:pt x="333655" y="1589263"/>
                  </a:lnTo>
                  <a:lnTo>
                    <a:pt x="349003" y="1536308"/>
                  </a:lnTo>
                  <a:lnTo>
                    <a:pt x="359089" y="1495437"/>
                  </a:lnTo>
                  <a:lnTo>
                    <a:pt x="379911" y="1446919"/>
                  </a:lnTo>
                  <a:lnTo>
                    <a:pt x="395470" y="1410485"/>
                  </a:lnTo>
                  <a:lnTo>
                    <a:pt x="420532" y="1365405"/>
                  </a:lnTo>
                  <a:lnTo>
                    <a:pt x="447164" y="1321598"/>
                  </a:lnTo>
                  <a:lnTo>
                    <a:pt x="475319" y="1279027"/>
                  </a:lnTo>
                  <a:lnTo>
                    <a:pt x="504949" y="1237651"/>
                  </a:lnTo>
                  <a:lnTo>
                    <a:pt x="536008" y="1197434"/>
                  </a:lnTo>
                  <a:lnTo>
                    <a:pt x="560449" y="1168200"/>
                  </a:lnTo>
                  <a:lnTo>
                    <a:pt x="594222" y="1130184"/>
                  </a:lnTo>
                  <a:lnTo>
                    <a:pt x="629281" y="1093210"/>
                  </a:lnTo>
                  <a:lnTo>
                    <a:pt x="665578" y="1057240"/>
                  </a:lnTo>
                  <a:lnTo>
                    <a:pt x="703068" y="1022236"/>
                  </a:lnTo>
                  <a:lnTo>
                    <a:pt x="741701" y="988160"/>
                  </a:lnTo>
                  <a:lnTo>
                    <a:pt x="781431" y="954973"/>
                  </a:lnTo>
                  <a:lnTo>
                    <a:pt x="814212" y="932502"/>
                  </a:lnTo>
                  <a:lnTo>
                    <a:pt x="855994" y="900978"/>
                  </a:lnTo>
                  <a:lnTo>
                    <a:pt x="898730" y="870229"/>
                  </a:lnTo>
                  <a:lnTo>
                    <a:pt x="942374" y="840215"/>
                  </a:lnTo>
                  <a:lnTo>
                    <a:pt x="978879" y="820763"/>
                  </a:lnTo>
                  <a:lnTo>
                    <a:pt x="1024195" y="792105"/>
                  </a:lnTo>
                  <a:lnTo>
                    <a:pt x="1070276" y="764068"/>
                  </a:lnTo>
                  <a:lnTo>
                    <a:pt x="1109077" y="746477"/>
                  </a:lnTo>
                  <a:lnTo>
                    <a:pt x="1156547" y="719565"/>
                  </a:lnTo>
                  <a:lnTo>
                    <a:pt x="1204640" y="693159"/>
                  </a:lnTo>
                  <a:lnTo>
                    <a:pt x="1245310" y="677084"/>
                  </a:lnTo>
                  <a:lnTo>
                    <a:pt x="1294507" y="651573"/>
                  </a:lnTo>
                  <a:lnTo>
                    <a:pt x="1336188" y="636317"/>
                  </a:lnTo>
                  <a:lnTo>
                    <a:pt x="1386300" y="611548"/>
                  </a:lnTo>
                  <a:lnTo>
                    <a:pt x="1428800" y="596957"/>
                  </a:lnTo>
                  <a:lnTo>
                    <a:pt x="1471639" y="582640"/>
                  </a:lnTo>
                  <a:lnTo>
                    <a:pt x="1522769" y="558696"/>
                  </a:lnTo>
                  <a:lnTo>
                    <a:pt x="1566144" y="544814"/>
                  </a:lnTo>
                  <a:lnTo>
                    <a:pt x="1609717" y="531092"/>
                  </a:lnTo>
                  <a:lnTo>
                    <a:pt x="1662498" y="508487"/>
                  </a:lnTo>
                  <a:lnTo>
                    <a:pt x="1707639" y="496037"/>
                  </a:lnTo>
                  <a:lnTo>
                    <a:pt x="1753133" y="483873"/>
                  </a:lnTo>
                  <a:lnTo>
                    <a:pt x="1798972" y="471989"/>
                  </a:lnTo>
                  <a:lnTo>
                    <a:pt x="1853146" y="450513"/>
                  </a:lnTo>
                  <a:lnTo>
                    <a:pt x="1899652" y="439169"/>
                  </a:lnTo>
                  <a:lnTo>
                    <a:pt x="1946480" y="428087"/>
                  </a:lnTo>
                  <a:lnTo>
                    <a:pt x="1993624" y="417261"/>
                  </a:lnTo>
                  <a:lnTo>
                    <a:pt x="2049074" y="396819"/>
                  </a:lnTo>
                  <a:lnTo>
                    <a:pt x="2096826" y="386486"/>
                  </a:lnTo>
                  <a:lnTo>
                    <a:pt x="2144871" y="376391"/>
                  </a:lnTo>
                  <a:lnTo>
                    <a:pt x="2193202" y="366527"/>
                  </a:lnTo>
                  <a:lnTo>
                    <a:pt x="2241811" y="356889"/>
                  </a:lnTo>
                  <a:lnTo>
                    <a:pt x="2290692" y="347471"/>
                  </a:lnTo>
                  <a:lnTo>
                    <a:pt x="2339836" y="338267"/>
                  </a:lnTo>
                  <a:lnTo>
                    <a:pt x="2389237" y="329270"/>
                  </a:lnTo>
                  <a:lnTo>
                    <a:pt x="2438886" y="320475"/>
                  </a:lnTo>
                  <a:lnTo>
                    <a:pt x="2488777" y="311877"/>
                  </a:lnTo>
                  <a:lnTo>
                    <a:pt x="2589255" y="295243"/>
                  </a:lnTo>
                  <a:lnTo>
                    <a:pt x="2690611" y="279321"/>
                  </a:lnTo>
                  <a:lnTo>
                    <a:pt x="2733601" y="281477"/>
                  </a:lnTo>
                  <a:lnTo>
                    <a:pt x="2836164" y="266534"/>
                  </a:lnTo>
                  <a:lnTo>
                    <a:pt x="2939458" y="252184"/>
                  </a:lnTo>
                  <a:lnTo>
                    <a:pt x="2983362" y="255081"/>
                  </a:lnTo>
                  <a:lnTo>
                    <a:pt x="3140004" y="234934"/>
                  </a:lnTo>
                  <a:lnTo>
                    <a:pt x="3183493" y="237495"/>
                  </a:lnTo>
                  <a:lnTo>
                    <a:pt x="3286949" y="223276"/>
                  </a:lnTo>
                  <a:lnTo>
                    <a:pt x="3330920" y="226227"/>
                  </a:lnTo>
                  <a:lnTo>
                    <a:pt x="3383050" y="219443"/>
                  </a:lnTo>
                  <a:lnTo>
                    <a:pt x="3427344" y="222656"/>
                  </a:lnTo>
                  <a:lnTo>
                    <a:pt x="3479797" y="216134"/>
                  </a:lnTo>
                  <a:lnTo>
                    <a:pt x="3524413" y="219609"/>
                  </a:lnTo>
                  <a:lnTo>
                    <a:pt x="3630129" y="207222"/>
                  </a:lnTo>
                  <a:lnTo>
                    <a:pt x="3675232" y="211091"/>
                  </a:lnTo>
                  <a:lnTo>
                    <a:pt x="3728496" y="205227"/>
                  </a:lnTo>
                  <a:lnTo>
                    <a:pt x="3773925" y="209360"/>
                  </a:lnTo>
                  <a:lnTo>
                    <a:pt x="3827516" y="203761"/>
                  </a:lnTo>
                  <a:lnTo>
                    <a:pt x="3873271" y="208159"/>
                  </a:lnTo>
                  <a:lnTo>
                    <a:pt x="3927189" y="202824"/>
                  </a:lnTo>
                  <a:lnTo>
                    <a:pt x="3973272" y="207488"/>
                  </a:lnTo>
                  <a:lnTo>
                    <a:pt x="4027517" y="202420"/>
                  </a:lnTo>
                  <a:lnTo>
                    <a:pt x="4073929" y="207349"/>
                  </a:lnTo>
                  <a:lnTo>
                    <a:pt x="4128504" y="202548"/>
                  </a:lnTo>
                  <a:lnTo>
                    <a:pt x="4175245" y="207745"/>
                  </a:lnTo>
                  <a:lnTo>
                    <a:pt x="4230149" y="203211"/>
                  </a:lnTo>
                  <a:lnTo>
                    <a:pt x="4324458" y="214275"/>
                  </a:lnTo>
                  <a:lnTo>
                    <a:pt x="4379859" y="210144"/>
                  </a:lnTo>
                  <a:lnTo>
                    <a:pt x="4523066" y="228154"/>
                  </a:lnTo>
                  <a:lnTo>
                    <a:pt x="4579133" y="224562"/>
                  </a:lnTo>
                  <a:lnTo>
                    <a:pt x="4627368" y="230971"/>
                  </a:lnTo>
                  <a:lnTo>
                    <a:pt x="4920303" y="272278"/>
                  </a:lnTo>
                  <a:lnTo>
                    <a:pt x="5219310" y="318509"/>
                  </a:lnTo>
                  <a:lnTo>
                    <a:pt x="5261741" y="336561"/>
                  </a:lnTo>
                  <a:lnTo>
                    <a:pt x="5363109" y="353349"/>
                  </a:lnTo>
                  <a:lnTo>
                    <a:pt x="5406051" y="371815"/>
                  </a:lnTo>
                  <a:lnTo>
                    <a:pt x="5508445" y="389435"/>
                  </a:lnTo>
                  <a:lnTo>
                    <a:pt x="5551901" y="408318"/>
                  </a:lnTo>
                  <a:lnTo>
                    <a:pt x="5603527" y="417476"/>
                  </a:lnTo>
                  <a:lnTo>
                    <a:pt x="5691299" y="455940"/>
                  </a:lnTo>
                  <a:lnTo>
                    <a:pt x="5743442" y="465516"/>
                  </a:lnTo>
                  <a:lnTo>
                    <a:pt x="6102837" y="626107"/>
                  </a:lnTo>
                  <a:lnTo>
                    <a:pt x="6142079" y="641574"/>
                  </a:lnTo>
                  <a:lnTo>
                    <a:pt x="6175343" y="668543"/>
                  </a:lnTo>
                  <a:lnTo>
                    <a:pt x="6218385" y="687091"/>
                  </a:lnTo>
                  <a:lnTo>
                    <a:pt x="6262967" y="706887"/>
                  </a:lnTo>
                  <a:lnTo>
                    <a:pt x="6300850" y="737603"/>
                  </a:lnTo>
                  <a:lnTo>
                    <a:pt x="6347792" y="759312"/>
                  </a:lnTo>
                  <a:lnTo>
                    <a:pt x="6387556" y="791552"/>
                  </a:lnTo>
                  <a:lnTo>
                    <a:pt x="6435898" y="814396"/>
                  </a:lnTo>
                  <a:lnTo>
                    <a:pt x="6676690" y="1009625"/>
                  </a:lnTo>
                  <a:lnTo>
                    <a:pt x="6651283" y="972676"/>
                  </a:lnTo>
                  <a:lnTo>
                    <a:pt x="6632729" y="924933"/>
                  </a:lnTo>
                  <a:lnTo>
                    <a:pt x="6576886" y="846957"/>
                  </a:lnTo>
                  <a:lnTo>
                    <a:pt x="6539945" y="817007"/>
                  </a:lnTo>
                  <a:lnTo>
                    <a:pt x="6510554" y="776827"/>
                  </a:lnTo>
                  <a:lnTo>
                    <a:pt x="6705589" y="934957"/>
                  </a:lnTo>
                  <a:lnTo>
                    <a:pt x="6714250" y="958329"/>
                  </a:lnTo>
                  <a:lnTo>
                    <a:pt x="6738662" y="994471"/>
                  </a:lnTo>
                  <a:lnTo>
                    <a:pt x="6754092" y="1039681"/>
                  </a:lnTo>
                  <a:lnTo>
                    <a:pt x="6754406" y="1072635"/>
                  </a:lnTo>
                  <a:lnTo>
                    <a:pt x="6762128" y="1095246"/>
                  </a:lnTo>
                  <a:lnTo>
                    <a:pt x="6769260" y="1117378"/>
                  </a:lnTo>
                  <a:lnTo>
                    <a:pt x="6767804" y="1148898"/>
                  </a:lnTo>
                  <a:lnTo>
                    <a:pt x="6791902" y="1184785"/>
                  </a:lnTo>
                  <a:lnTo>
                    <a:pt x="6441131" y="900388"/>
                  </a:lnTo>
                  <a:lnTo>
                    <a:pt x="6394421" y="878867"/>
                  </a:lnTo>
                  <a:lnTo>
                    <a:pt x="6317028" y="816118"/>
                  </a:lnTo>
                  <a:lnTo>
                    <a:pt x="6270380" y="794647"/>
                  </a:lnTo>
                  <a:lnTo>
                    <a:pt x="6231782" y="763352"/>
                  </a:lnTo>
                  <a:lnTo>
                    <a:pt x="6092462" y="699444"/>
                  </a:lnTo>
                  <a:lnTo>
                    <a:pt x="6054229" y="668445"/>
                  </a:lnTo>
                  <a:lnTo>
                    <a:pt x="5916379" y="605729"/>
                  </a:lnTo>
                  <a:lnTo>
                    <a:pt x="5862764" y="594960"/>
                  </a:lnTo>
                  <a:lnTo>
                    <a:pt x="5727138" y="534047"/>
                  </a:lnTo>
                  <a:lnTo>
                    <a:pt x="5674391" y="523980"/>
                  </a:lnTo>
                  <a:lnTo>
                    <a:pt x="5629898" y="504255"/>
                  </a:lnTo>
                  <a:lnTo>
                    <a:pt x="5577678" y="494616"/>
                  </a:lnTo>
                  <a:lnTo>
                    <a:pt x="5533744" y="475345"/>
                  </a:lnTo>
                  <a:lnTo>
                    <a:pt x="5482114" y="466185"/>
                  </a:lnTo>
                  <a:lnTo>
                    <a:pt x="5438801" y="447418"/>
                  </a:lnTo>
                  <a:lnTo>
                    <a:pt x="5387825" y="438787"/>
                  </a:lnTo>
                  <a:lnTo>
                    <a:pt x="5345197" y="420574"/>
                  </a:lnTo>
                  <a:lnTo>
                    <a:pt x="5140539" y="385441"/>
                  </a:lnTo>
                  <a:lnTo>
                    <a:pt x="5097890" y="367212"/>
                  </a:lnTo>
                  <a:lnTo>
                    <a:pt x="4897296" y="335373"/>
                  </a:lnTo>
                  <a:lnTo>
                    <a:pt x="4839633" y="337671"/>
                  </a:lnTo>
                  <a:lnTo>
                    <a:pt x="4594085" y="302084"/>
                  </a:lnTo>
                  <a:lnTo>
                    <a:pt x="4537514" y="305267"/>
                  </a:lnTo>
                  <a:lnTo>
                    <a:pt x="4440881" y="292319"/>
                  </a:lnTo>
                  <a:lnTo>
                    <a:pt x="4384819" y="295914"/>
                  </a:lnTo>
                  <a:lnTo>
                    <a:pt x="4289181" y="283772"/>
                  </a:lnTo>
                  <a:lnTo>
                    <a:pt x="4233604" y="287761"/>
                  </a:lnTo>
                  <a:lnTo>
                    <a:pt x="4186182" y="282011"/>
                  </a:lnTo>
                  <a:lnTo>
                    <a:pt x="4130915" y="286252"/>
                  </a:lnTo>
                  <a:lnTo>
                    <a:pt x="4083797" y="280749"/>
                  </a:lnTo>
                  <a:lnTo>
                    <a:pt x="4028830" y="285232"/>
                  </a:lnTo>
                  <a:lnTo>
                    <a:pt x="3982006" y="279969"/>
                  </a:lnTo>
                  <a:lnTo>
                    <a:pt x="3927328" y="284686"/>
                  </a:lnTo>
                  <a:lnTo>
                    <a:pt x="3880759" y="279629"/>
                  </a:lnTo>
                  <a:lnTo>
                    <a:pt x="3826278" y="284506"/>
                  </a:lnTo>
                  <a:lnTo>
                    <a:pt x="3779886" y="279592"/>
                  </a:lnTo>
                  <a:lnTo>
                    <a:pt x="3725591" y="284620"/>
                  </a:lnTo>
                  <a:lnTo>
                    <a:pt x="3679396" y="279866"/>
                  </a:lnTo>
                  <a:lnTo>
                    <a:pt x="3625309" y="285062"/>
                  </a:lnTo>
                  <a:lnTo>
                    <a:pt x="3579331" y="280485"/>
                  </a:lnTo>
                  <a:lnTo>
                    <a:pt x="3471735" y="291347"/>
                  </a:lnTo>
                  <a:lnTo>
                    <a:pt x="3426123" y="287065"/>
                  </a:lnTo>
                  <a:lnTo>
                    <a:pt x="3319304" y="298557"/>
                  </a:lnTo>
                  <a:lnTo>
                    <a:pt x="3274104" y="294610"/>
                  </a:lnTo>
                  <a:lnTo>
                    <a:pt x="3115416" y="313097"/>
                  </a:lnTo>
                  <a:lnTo>
                    <a:pt x="3070837" y="309654"/>
                  </a:lnTo>
                  <a:lnTo>
                    <a:pt x="2914139" y="329755"/>
                  </a:lnTo>
                  <a:lnTo>
                    <a:pt x="2810585" y="343894"/>
                  </a:lnTo>
                  <a:lnTo>
                    <a:pt x="2767095" y="341332"/>
                  </a:lnTo>
                  <a:lnTo>
                    <a:pt x="2664721" y="356429"/>
                  </a:lnTo>
                  <a:lnTo>
                    <a:pt x="2563187" y="372207"/>
                  </a:lnTo>
                  <a:lnTo>
                    <a:pt x="2512748" y="380361"/>
                  </a:lnTo>
                  <a:lnTo>
                    <a:pt x="2412513" y="397191"/>
                  </a:lnTo>
                  <a:lnTo>
                    <a:pt x="2312953" y="414569"/>
                  </a:lnTo>
                  <a:lnTo>
                    <a:pt x="2263473" y="423502"/>
                  </a:lnTo>
                  <a:lnTo>
                    <a:pt x="2214220" y="432618"/>
                  </a:lnTo>
                  <a:lnTo>
                    <a:pt x="2165212" y="441932"/>
                  </a:lnTo>
                  <a:lnTo>
                    <a:pt x="2108469" y="461326"/>
                  </a:lnTo>
                  <a:lnTo>
                    <a:pt x="2060008" y="471084"/>
                  </a:lnTo>
                  <a:lnTo>
                    <a:pt x="2011848" y="481086"/>
                  </a:lnTo>
                  <a:lnTo>
                    <a:pt x="1964010" y="491349"/>
                  </a:lnTo>
                  <a:lnTo>
                    <a:pt x="1908513" y="511753"/>
                  </a:lnTo>
                  <a:lnTo>
                    <a:pt x="1861373" y="522582"/>
                  </a:lnTo>
                  <a:lnTo>
                    <a:pt x="1814611" y="533718"/>
                  </a:lnTo>
                  <a:lnTo>
                    <a:pt x="1760248" y="555041"/>
                  </a:lnTo>
                  <a:lnTo>
                    <a:pt x="1714299" y="566836"/>
                  </a:lnTo>
                  <a:lnTo>
                    <a:pt x="1668784" y="578983"/>
                  </a:lnTo>
                  <a:lnTo>
                    <a:pt x="1615726" y="601364"/>
                  </a:lnTo>
                  <a:lnTo>
                    <a:pt x="1571139" y="614263"/>
                  </a:lnTo>
                  <a:lnTo>
                    <a:pt x="1519045" y="637426"/>
                  </a:lnTo>
                  <a:lnTo>
                    <a:pt x="1475461" y="651138"/>
                  </a:lnTo>
                  <a:lnTo>
                    <a:pt x="1424408" y="675144"/>
                  </a:lnTo>
                  <a:lnTo>
                    <a:pt x="1381902" y="689731"/>
                  </a:lnTo>
                  <a:lnTo>
                    <a:pt x="1331966" y="714643"/>
                  </a:lnTo>
                  <a:lnTo>
                    <a:pt x="1282617" y="740032"/>
                  </a:lnTo>
                  <a:lnTo>
                    <a:pt x="1241873" y="756046"/>
                  </a:lnTo>
                  <a:lnTo>
                    <a:pt x="1193755" y="782432"/>
                  </a:lnTo>
                  <a:lnTo>
                    <a:pt x="1146281" y="809340"/>
                  </a:lnTo>
                  <a:lnTo>
                    <a:pt x="1107468" y="826921"/>
                  </a:lnTo>
                  <a:lnTo>
                    <a:pt x="1061494" y="855046"/>
                  </a:lnTo>
                  <a:lnTo>
                    <a:pt x="1016301" y="883804"/>
                  </a:lnTo>
                  <a:lnTo>
                    <a:pt x="971945" y="913240"/>
                  </a:lnTo>
                  <a:lnTo>
                    <a:pt x="936477" y="933533"/>
                  </a:lnTo>
                  <a:lnTo>
                    <a:pt x="893957" y="964458"/>
                  </a:lnTo>
                  <a:lnTo>
                    <a:pt x="852439" y="996195"/>
                  </a:lnTo>
                  <a:lnTo>
                    <a:pt x="811976" y="1028787"/>
                  </a:lnTo>
                  <a:lnTo>
                    <a:pt x="772623" y="1062281"/>
                  </a:lnTo>
                  <a:lnTo>
                    <a:pt x="734437" y="1096719"/>
                  </a:lnTo>
                  <a:lnTo>
                    <a:pt x="697472" y="1132147"/>
                  </a:lnTo>
                  <a:lnTo>
                    <a:pt x="661782" y="1168610"/>
                  </a:lnTo>
                  <a:lnTo>
                    <a:pt x="627423" y="1206152"/>
                  </a:lnTo>
                  <a:lnTo>
                    <a:pt x="594450" y="1244817"/>
                  </a:lnTo>
                  <a:lnTo>
                    <a:pt x="562917" y="1284651"/>
                  </a:lnTo>
                  <a:lnTo>
                    <a:pt x="532881" y="1325697"/>
                  </a:lnTo>
                  <a:lnTo>
                    <a:pt x="511977" y="1357798"/>
                  </a:lnTo>
                  <a:lnTo>
                    <a:pt x="484607" y="1401006"/>
                  </a:lnTo>
                  <a:lnTo>
                    <a:pt x="459214" y="1445817"/>
                  </a:lnTo>
                  <a:lnTo>
                    <a:pt x="436244" y="1492593"/>
                  </a:lnTo>
                  <a:lnTo>
                    <a:pt x="424141" y="1531829"/>
                  </a:lnTo>
                  <a:lnTo>
                    <a:pt x="407352" y="1583616"/>
                  </a:lnTo>
                  <a:lnTo>
                    <a:pt x="402320" y="1628585"/>
                  </a:lnTo>
                  <a:lnTo>
                    <a:pt x="627996" y="1811558"/>
                  </a:lnTo>
                  <a:lnTo>
                    <a:pt x="582085" y="1790685"/>
                  </a:lnTo>
                  <a:close/>
                </a:path>
                <a:path w="6826250" h="2472054">
                  <a:moveTo>
                    <a:pt x="2349996" y="2014182"/>
                  </a:moveTo>
                  <a:lnTo>
                    <a:pt x="2330080" y="1998035"/>
                  </a:lnTo>
                  <a:lnTo>
                    <a:pt x="2324073" y="1976814"/>
                  </a:lnTo>
                  <a:lnTo>
                    <a:pt x="2336662" y="1954321"/>
                  </a:lnTo>
                  <a:lnTo>
                    <a:pt x="2364537" y="1944223"/>
                  </a:lnTo>
                  <a:lnTo>
                    <a:pt x="2721581" y="2004809"/>
                  </a:lnTo>
                  <a:lnTo>
                    <a:pt x="2780278" y="2003349"/>
                  </a:lnTo>
                  <a:lnTo>
                    <a:pt x="2982301" y="2036347"/>
                  </a:lnTo>
                  <a:lnTo>
                    <a:pt x="3040613" y="2034575"/>
                  </a:lnTo>
                  <a:lnTo>
                    <a:pt x="3090849" y="2042606"/>
                  </a:lnTo>
                  <a:lnTo>
                    <a:pt x="3284926" y="2069161"/>
                  </a:lnTo>
                  <a:lnTo>
                    <a:pt x="3341214" y="2065749"/>
                  </a:lnTo>
                  <a:lnTo>
                    <a:pt x="3533454" y="2090814"/>
                  </a:lnTo>
                  <a:lnTo>
                    <a:pt x="3589283" y="2087029"/>
                  </a:lnTo>
                  <a:lnTo>
                    <a:pt x="3732223" y="2104823"/>
                  </a:lnTo>
                  <a:lnTo>
                    <a:pt x="3787684" y="2100740"/>
                  </a:lnTo>
                  <a:lnTo>
                    <a:pt x="3882334" y="2112081"/>
                  </a:lnTo>
                  <a:lnTo>
                    <a:pt x="3937519" y="2107775"/>
                  </a:lnTo>
                  <a:lnTo>
                    <a:pt x="4031619" y="2118669"/>
                  </a:lnTo>
                  <a:lnTo>
                    <a:pt x="4086529" y="2114140"/>
                  </a:lnTo>
                  <a:lnTo>
                    <a:pt x="4133348" y="2119401"/>
                  </a:lnTo>
                  <a:lnTo>
                    <a:pt x="4188075" y="2114722"/>
                  </a:lnTo>
                  <a:lnTo>
                    <a:pt x="4281255" y="2124871"/>
                  </a:lnTo>
                  <a:lnTo>
                    <a:pt x="4335706" y="2119970"/>
                  </a:lnTo>
                  <a:lnTo>
                    <a:pt x="4388010" y="2113327"/>
                  </a:lnTo>
                  <a:lnTo>
                    <a:pt x="4596121" y="2085861"/>
                  </a:lnTo>
                  <a:lnTo>
                    <a:pt x="4802467" y="2056964"/>
                  </a:lnTo>
                  <a:lnTo>
                    <a:pt x="5007048" y="2026637"/>
                  </a:lnTo>
                  <a:lnTo>
                    <a:pt x="5254750" y="1982221"/>
                  </a:lnTo>
                  <a:lnTo>
                    <a:pt x="5402212" y="1954632"/>
                  </a:lnTo>
                  <a:lnTo>
                    <a:pt x="5499788" y="1935645"/>
                  </a:lnTo>
                  <a:lnTo>
                    <a:pt x="5596638" y="1916070"/>
                  </a:lnTo>
                  <a:lnTo>
                    <a:pt x="5644753" y="1906031"/>
                  </a:lnTo>
                  <a:lnTo>
                    <a:pt x="5692642" y="1895809"/>
                  </a:lnTo>
                  <a:lnTo>
                    <a:pt x="5740289" y="1885391"/>
                  </a:lnTo>
                  <a:lnTo>
                    <a:pt x="5787240" y="1874408"/>
                  </a:lnTo>
                  <a:lnTo>
                    <a:pt x="5841997" y="1853405"/>
                  </a:lnTo>
                  <a:lnTo>
                    <a:pt x="5888479" y="1842042"/>
                  </a:lnTo>
                  <a:lnTo>
                    <a:pt x="5934599" y="1830386"/>
                  </a:lnTo>
                  <a:lnTo>
                    <a:pt x="5980272" y="1818367"/>
                  </a:lnTo>
                  <a:lnTo>
                    <a:pt x="6025411" y="1805916"/>
                  </a:lnTo>
                  <a:lnTo>
                    <a:pt x="6077932" y="1783099"/>
                  </a:lnTo>
                  <a:lnTo>
                    <a:pt x="6121750" y="1769577"/>
                  </a:lnTo>
                  <a:lnTo>
                    <a:pt x="6164781" y="1755415"/>
                  </a:lnTo>
                  <a:lnTo>
                    <a:pt x="6214936" y="1730681"/>
                  </a:lnTo>
                  <a:lnTo>
                    <a:pt x="6256134" y="1715034"/>
                  </a:lnTo>
                  <a:lnTo>
                    <a:pt x="6304286" y="1688675"/>
                  </a:lnTo>
                  <a:lnTo>
                    <a:pt x="6351309" y="1661401"/>
                  </a:lnTo>
                  <a:lnTo>
                    <a:pt x="6389119" y="1643008"/>
                  </a:lnTo>
                  <a:lnTo>
                    <a:pt x="6433628" y="1613695"/>
                  </a:lnTo>
                  <a:lnTo>
                    <a:pt x="6477001" y="1583462"/>
                  </a:lnTo>
                  <a:lnTo>
                    <a:pt x="6517674" y="1551039"/>
                  </a:lnTo>
                  <a:lnTo>
                    <a:pt x="6555470" y="1516285"/>
                  </a:lnTo>
                  <a:lnTo>
                    <a:pt x="6590215" y="1479056"/>
                  </a:lnTo>
                  <a:lnTo>
                    <a:pt x="6621731" y="1439209"/>
                  </a:lnTo>
                  <a:lnTo>
                    <a:pt x="6649843" y="1396603"/>
                  </a:lnTo>
                  <a:lnTo>
                    <a:pt x="6666376" y="1360958"/>
                  </a:lnTo>
                  <a:lnTo>
                    <a:pt x="6687151" y="1312402"/>
                  </a:lnTo>
                  <a:lnTo>
                    <a:pt x="6703992" y="1260658"/>
                  </a:lnTo>
                  <a:lnTo>
                    <a:pt x="6708727" y="1215448"/>
                  </a:lnTo>
                  <a:lnTo>
                    <a:pt x="6709177" y="1166763"/>
                  </a:lnTo>
                  <a:lnTo>
                    <a:pt x="6657260" y="1091971"/>
                  </a:lnTo>
                  <a:lnTo>
                    <a:pt x="6587714" y="1035584"/>
                  </a:lnTo>
                  <a:lnTo>
                    <a:pt x="6557138" y="994444"/>
                  </a:lnTo>
                  <a:lnTo>
                    <a:pt x="6791902" y="1184785"/>
                  </a:lnTo>
                  <a:lnTo>
                    <a:pt x="6805839" y="1228784"/>
                  </a:lnTo>
                  <a:lnTo>
                    <a:pt x="6817371" y="1270834"/>
                  </a:lnTo>
                  <a:lnTo>
                    <a:pt x="6826254" y="1310736"/>
                  </a:lnTo>
                  <a:lnTo>
                    <a:pt x="6824247" y="1358157"/>
                  </a:lnTo>
                  <a:lnTo>
                    <a:pt x="6759437" y="1305611"/>
                  </a:lnTo>
                  <a:lnTo>
                    <a:pt x="6748313" y="1345642"/>
                  </a:lnTo>
                  <a:lnTo>
                    <a:pt x="6725802" y="1392789"/>
                  </a:lnTo>
                  <a:lnTo>
                    <a:pt x="6708086" y="1427475"/>
                  </a:lnTo>
                  <a:lnTo>
                    <a:pt x="6679356" y="1469580"/>
                  </a:lnTo>
                  <a:lnTo>
                    <a:pt x="6655796" y="1499527"/>
                  </a:lnTo>
                  <a:lnTo>
                    <a:pt x="6621596" y="1537198"/>
                  </a:lnTo>
                  <a:lnTo>
                    <a:pt x="6584942" y="1572879"/>
                  </a:lnTo>
                  <a:lnTo>
                    <a:pt x="6546020" y="1606722"/>
                  </a:lnTo>
                  <a:lnTo>
                    <a:pt x="6513017" y="1629013"/>
                  </a:lnTo>
                  <a:lnTo>
                    <a:pt x="6470123" y="1659634"/>
                  </a:lnTo>
                  <a:lnTo>
                    <a:pt x="6425523" y="1688873"/>
                  </a:lnTo>
                  <a:lnTo>
                    <a:pt x="6379404" y="1716880"/>
                  </a:lnTo>
                  <a:lnTo>
                    <a:pt x="6339952" y="1733942"/>
                  </a:lnTo>
                  <a:lnTo>
                    <a:pt x="6291356" y="1759941"/>
                  </a:lnTo>
                  <a:lnTo>
                    <a:pt x="6241804" y="1785164"/>
                  </a:lnTo>
                  <a:lnTo>
                    <a:pt x="6199479" y="1799897"/>
                  </a:lnTo>
                  <a:lnTo>
                    <a:pt x="6148572" y="1824023"/>
                  </a:lnTo>
                  <a:lnTo>
                    <a:pt x="6105268" y="1837962"/>
                  </a:lnTo>
                  <a:lnTo>
                    <a:pt x="6018219" y="1865483"/>
                  </a:lnTo>
                  <a:lnTo>
                    <a:pt x="5974848" y="1879369"/>
                  </a:lnTo>
                  <a:lnTo>
                    <a:pt x="5931830" y="1893540"/>
                  </a:lnTo>
                  <a:lnTo>
                    <a:pt x="5885367" y="1904918"/>
                  </a:lnTo>
                  <a:lnTo>
                    <a:pt x="5830607" y="1925919"/>
                  </a:lnTo>
                  <a:lnTo>
                    <a:pt x="5783556" y="1936821"/>
                  </a:lnTo>
                  <a:lnTo>
                    <a:pt x="5736227" y="1947496"/>
                  </a:lnTo>
                  <a:lnTo>
                    <a:pt x="5688627" y="1957953"/>
                  </a:lnTo>
                  <a:lnTo>
                    <a:pt x="5640768" y="1968200"/>
                  </a:lnTo>
                  <a:lnTo>
                    <a:pt x="5592659" y="1978243"/>
                  </a:lnTo>
                  <a:lnTo>
                    <a:pt x="5536311" y="1997957"/>
                  </a:lnTo>
                  <a:lnTo>
                    <a:pt x="5487731" y="2007619"/>
                  </a:lnTo>
                  <a:lnTo>
                    <a:pt x="5438929" y="2017101"/>
                  </a:lnTo>
                  <a:lnTo>
                    <a:pt x="5340702" y="2035559"/>
                  </a:lnTo>
                  <a:lnTo>
                    <a:pt x="5241706" y="2053394"/>
                  </a:lnTo>
                  <a:lnTo>
                    <a:pt x="5142019" y="2070669"/>
                  </a:lnTo>
                  <a:lnTo>
                    <a:pt x="4991362" y="2095667"/>
                  </a:lnTo>
                  <a:lnTo>
                    <a:pt x="4839585" y="2119759"/>
                  </a:lnTo>
                  <a:lnTo>
                    <a:pt x="4926735" y="2190418"/>
                  </a:lnTo>
                  <a:lnTo>
                    <a:pt x="4903642" y="2188044"/>
                  </a:lnTo>
                  <a:lnTo>
                    <a:pt x="4849301" y="2193035"/>
                  </a:lnTo>
                  <a:lnTo>
                    <a:pt x="4802810" y="2188041"/>
                  </a:lnTo>
                  <a:lnTo>
                    <a:pt x="4693418" y="2197447"/>
                  </a:lnTo>
                  <a:lnTo>
                    <a:pt x="4646530" y="2192131"/>
                  </a:lnTo>
                  <a:lnTo>
                    <a:pt x="4591529" y="2196587"/>
                  </a:lnTo>
                  <a:lnTo>
                    <a:pt x="4544420" y="2191091"/>
                  </a:lnTo>
                  <a:lnTo>
                    <a:pt x="4489213" y="2195380"/>
                  </a:lnTo>
                  <a:lnTo>
                    <a:pt x="4441915" y="2189731"/>
                  </a:lnTo>
                  <a:lnTo>
                    <a:pt x="4386536" y="2193881"/>
                  </a:lnTo>
                  <a:lnTo>
                    <a:pt x="4339082" y="2188106"/>
                  </a:lnTo>
                  <a:lnTo>
                    <a:pt x="4283565" y="2192143"/>
                  </a:lnTo>
                  <a:lnTo>
                    <a:pt x="4075208" y="2219409"/>
                  </a:lnTo>
                  <a:lnTo>
                    <a:pt x="4030883" y="2216172"/>
                  </a:lnTo>
                  <a:lnTo>
                    <a:pt x="3890890" y="2233466"/>
                  </a:lnTo>
                  <a:lnTo>
                    <a:pt x="3815666" y="2172477"/>
                  </a:lnTo>
                  <a:lnTo>
                    <a:pt x="3759761" y="2176200"/>
                  </a:lnTo>
                  <a:lnTo>
                    <a:pt x="3663678" y="2163697"/>
                  </a:lnTo>
                  <a:lnTo>
                    <a:pt x="3607504" y="2167202"/>
                  </a:lnTo>
                  <a:lnTo>
                    <a:pt x="3462439" y="2147685"/>
                  </a:lnTo>
                  <a:lnTo>
                    <a:pt x="3405906" y="2150899"/>
                  </a:lnTo>
                  <a:lnTo>
                    <a:pt x="3210873" y="2123569"/>
                  </a:lnTo>
                  <a:lnTo>
                    <a:pt x="3153893" y="2126420"/>
                  </a:lnTo>
                  <a:lnTo>
                    <a:pt x="2808509" y="2075288"/>
                  </a:lnTo>
                  <a:lnTo>
                    <a:pt x="2750812" y="2077558"/>
                  </a:lnTo>
                  <a:lnTo>
                    <a:pt x="2349996" y="2014182"/>
                  </a:lnTo>
                  <a:close/>
                </a:path>
                <a:path w="6826250" h="2472054">
                  <a:moveTo>
                    <a:pt x="4926735" y="2190418"/>
                  </a:moveTo>
                  <a:lnTo>
                    <a:pt x="4839585" y="2119759"/>
                  </a:lnTo>
                  <a:lnTo>
                    <a:pt x="4894142" y="2114942"/>
                  </a:lnTo>
                  <a:lnTo>
                    <a:pt x="4940661" y="2119959"/>
                  </a:lnTo>
                  <a:lnTo>
                    <a:pt x="5049453" y="2110067"/>
                  </a:lnTo>
                  <a:lnTo>
                    <a:pt x="5095667" y="2114837"/>
                  </a:lnTo>
                  <a:lnTo>
                    <a:pt x="5203571" y="2104224"/>
                  </a:lnTo>
                  <a:lnTo>
                    <a:pt x="5249203" y="2108521"/>
                  </a:lnTo>
                  <a:lnTo>
                    <a:pt x="5355661" y="2096737"/>
                  </a:lnTo>
                  <a:lnTo>
                    <a:pt x="5408428" y="2090470"/>
                  </a:lnTo>
                  <a:lnTo>
                    <a:pt x="5460846" y="2083919"/>
                  </a:lnTo>
                  <a:lnTo>
                    <a:pt x="5512883" y="2077060"/>
                  </a:lnTo>
                  <a:lnTo>
                    <a:pt x="5556510" y="2079733"/>
                  </a:lnTo>
                  <a:lnTo>
                    <a:pt x="5607693" y="2072181"/>
                  </a:lnTo>
                  <a:lnTo>
                    <a:pt x="5658402" y="2064246"/>
                  </a:lnTo>
                  <a:lnTo>
                    <a:pt x="5708607" y="2055901"/>
                  </a:lnTo>
                  <a:lnTo>
                    <a:pt x="5766274" y="2037257"/>
                  </a:lnTo>
                  <a:lnTo>
                    <a:pt x="5815377" y="2028019"/>
                  </a:lnTo>
                  <a:lnTo>
                    <a:pt x="5863882" y="2018297"/>
                  </a:lnTo>
                  <a:lnTo>
                    <a:pt x="5911758" y="2008064"/>
                  </a:lnTo>
                  <a:lnTo>
                    <a:pt x="5958975" y="1997297"/>
                  </a:lnTo>
                  <a:lnTo>
                    <a:pt x="6013499" y="1976105"/>
                  </a:lnTo>
                  <a:lnTo>
                    <a:pt x="6058514" y="1963553"/>
                  </a:lnTo>
                  <a:lnTo>
                    <a:pt x="6102709" y="1950336"/>
                  </a:lnTo>
                  <a:lnTo>
                    <a:pt x="6146005" y="1936390"/>
                  </a:lnTo>
                  <a:lnTo>
                    <a:pt x="6196320" y="1911785"/>
                  </a:lnTo>
                  <a:lnTo>
                    <a:pt x="6237575" y="1896184"/>
                  </a:lnTo>
                  <a:lnTo>
                    <a:pt x="6285688" y="1869794"/>
                  </a:lnTo>
                  <a:lnTo>
                    <a:pt x="6324581" y="1852278"/>
                  </a:lnTo>
                  <a:lnTo>
                    <a:pt x="6370170" y="1823841"/>
                  </a:lnTo>
                  <a:lnTo>
                    <a:pt x="6414376" y="1794283"/>
                  </a:lnTo>
                  <a:lnTo>
                    <a:pt x="6449120" y="1773404"/>
                  </a:lnTo>
                  <a:lnTo>
                    <a:pt x="6490319" y="1741408"/>
                  </a:lnTo>
                  <a:lnTo>
                    <a:pt x="6529893" y="1708094"/>
                  </a:lnTo>
                  <a:lnTo>
                    <a:pt x="6567762" y="1673399"/>
                  </a:lnTo>
                  <a:lnTo>
                    <a:pt x="6603845" y="1637255"/>
                  </a:lnTo>
                  <a:lnTo>
                    <a:pt x="6630260" y="1609622"/>
                  </a:lnTo>
                  <a:lnTo>
                    <a:pt x="6662878" y="1570669"/>
                  </a:lnTo>
                  <a:lnTo>
                    <a:pt x="6693072" y="1529751"/>
                  </a:lnTo>
                  <a:lnTo>
                    <a:pt x="6720213" y="1486356"/>
                  </a:lnTo>
                  <a:lnTo>
                    <a:pt x="6735672" y="1449841"/>
                  </a:lnTo>
                  <a:lnTo>
                    <a:pt x="6754817" y="1399965"/>
                  </a:lnTo>
                  <a:lnTo>
                    <a:pt x="6761023" y="1355946"/>
                  </a:lnTo>
                  <a:lnTo>
                    <a:pt x="6761656" y="1307411"/>
                  </a:lnTo>
                  <a:lnTo>
                    <a:pt x="6824247" y="1358157"/>
                  </a:lnTo>
                  <a:lnTo>
                    <a:pt x="6819103" y="1403037"/>
                  </a:lnTo>
                  <a:lnTo>
                    <a:pt x="6802582" y="1455041"/>
                  </a:lnTo>
                  <a:lnTo>
                    <a:pt x="6790436" y="1494243"/>
                  </a:lnTo>
                  <a:lnTo>
                    <a:pt x="6758427" y="1550040"/>
                  </a:lnTo>
                  <a:lnTo>
                    <a:pt x="6730589" y="1592868"/>
                  </a:lnTo>
                  <a:lnTo>
                    <a:pt x="6708586" y="1624077"/>
                  </a:lnTo>
                  <a:lnTo>
                    <a:pt x="6676504" y="1663466"/>
                  </a:lnTo>
                  <a:lnTo>
                    <a:pt x="6642426" y="1701235"/>
                  </a:lnTo>
                  <a:lnTo>
                    <a:pt x="6606433" y="1737452"/>
                  </a:lnTo>
                  <a:lnTo>
                    <a:pt x="6568609" y="1772184"/>
                  </a:lnTo>
                  <a:lnTo>
                    <a:pt x="6537035" y="1795634"/>
                  </a:lnTo>
                  <a:lnTo>
                    <a:pt x="6495797" y="1827598"/>
                  </a:lnTo>
                  <a:lnTo>
                    <a:pt x="6452975" y="1858279"/>
                  </a:lnTo>
                  <a:lnTo>
                    <a:pt x="6408654" y="1887743"/>
                  </a:lnTo>
                  <a:lnTo>
                    <a:pt x="6370914" y="1906193"/>
                  </a:lnTo>
                  <a:lnTo>
                    <a:pt x="6323841" y="1933427"/>
                  </a:lnTo>
                  <a:lnTo>
                    <a:pt x="6283514" y="1949780"/>
                  </a:lnTo>
                  <a:lnTo>
                    <a:pt x="6234021" y="1975051"/>
                  </a:lnTo>
                  <a:lnTo>
                    <a:pt x="6191440" y="1989577"/>
                  </a:lnTo>
                  <a:lnTo>
                    <a:pt x="6139857" y="2013154"/>
                  </a:lnTo>
                  <a:lnTo>
                    <a:pt x="6095352" y="2026120"/>
                  </a:lnTo>
                  <a:lnTo>
                    <a:pt x="6050010" y="2038407"/>
                  </a:lnTo>
                  <a:lnTo>
                    <a:pt x="5995915" y="2059947"/>
                  </a:lnTo>
                  <a:lnTo>
                    <a:pt x="5949147" y="2071078"/>
                  </a:lnTo>
                  <a:lnTo>
                    <a:pt x="5901789" y="2081731"/>
                  </a:lnTo>
                  <a:lnTo>
                    <a:pt x="5853925" y="2091973"/>
                  </a:lnTo>
                  <a:lnTo>
                    <a:pt x="5805638" y="2101873"/>
                  </a:lnTo>
                  <a:lnTo>
                    <a:pt x="5757011" y="2111496"/>
                  </a:lnTo>
                  <a:lnTo>
                    <a:pt x="5659065" y="2130182"/>
                  </a:lnTo>
                  <a:lnTo>
                    <a:pt x="5617911" y="2129515"/>
                  </a:lnTo>
                  <a:lnTo>
                    <a:pt x="5568749" y="2138706"/>
                  </a:lnTo>
                  <a:lnTo>
                    <a:pt x="5465196" y="2152846"/>
                  </a:lnTo>
                  <a:lnTo>
                    <a:pt x="5360648" y="2166179"/>
                  </a:lnTo>
                  <a:lnTo>
                    <a:pt x="5316019" y="2162694"/>
                  </a:lnTo>
                  <a:lnTo>
                    <a:pt x="5210102" y="2174918"/>
                  </a:lnTo>
                  <a:lnTo>
                    <a:pt x="5156828" y="2180774"/>
                  </a:lnTo>
                  <a:lnTo>
                    <a:pt x="5111354" y="2176605"/>
                  </a:lnTo>
                  <a:lnTo>
                    <a:pt x="4949828" y="2192791"/>
                  </a:lnTo>
                  <a:lnTo>
                    <a:pt x="4926735" y="2190418"/>
                  </a:lnTo>
                  <a:close/>
                </a:path>
                <a:path w="6826250" h="2472054">
                  <a:moveTo>
                    <a:pt x="2125008" y="2289561"/>
                  </a:moveTo>
                  <a:lnTo>
                    <a:pt x="2030754" y="2213142"/>
                  </a:lnTo>
                  <a:lnTo>
                    <a:pt x="2078251" y="2218952"/>
                  </a:lnTo>
                  <a:lnTo>
                    <a:pt x="2133628" y="2214801"/>
                  </a:lnTo>
                  <a:lnTo>
                    <a:pt x="2228032" y="2225942"/>
                  </a:lnTo>
                  <a:lnTo>
                    <a:pt x="2283057" y="2221506"/>
                  </a:lnTo>
                  <a:lnTo>
                    <a:pt x="2376768" y="2232085"/>
                  </a:lnTo>
                  <a:lnTo>
                    <a:pt x="2431452" y="2227372"/>
                  </a:lnTo>
                  <a:lnTo>
                    <a:pt x="2478026" y="2232434"/>
                  </a:lnTo>
                  <a:lnTo>
                    <a:pt x="2532487" y="2227541"/>
                  </a:lnTo>
                  <a:lnTo>
                    <a:pt x="2578841" y="2232424"/>
                  </a:lnTo>
                  <a:lnTo>
                    <a:pt x="2633085" y="2227354"/>
                  </a:lnTo>
                  <a:lnTo>
                    <a:pt x="2679223" y="2232063"/>
                  </a:lnTo>
                  <a:lnTo>
                    <a:pt x="2733254" y="2226820"/>
                  </a:lnTo>
                  <a:lnTo>
                    <a:pt x="2779180" y="2231356"/>
                  </a:lnTo>
                  <a:lnTo>
                    <a:pt x="2833001" y="2225944"/>
                  </a:lnTo>
                  <a:lnTo>
                    <a:pt x="2878721" y="2230313"/>
                  </a:lnTo>
                  <a:lnTo>
                    <a:pt x="2985853" y="2219074"/>
                  </a:lnTo>
                  <a:lnTo>
                    <a:pt x="3031270" y="2223198"/>
                  </a:lnTo>
                  <a:lnTo>
                    <a:pt x="3084587" y="2217376"/>
                  </a:lnTo>
                  <a:lnTo>
                    <a:pt x="3129808" y="2221341"/>
                  </a:lnTo>
                  <a:lnTo>
                    <a:pt x="3235958" y="2209307"/>
                  </a:lnTo>
                  <a:lnTo>
                    <a:pt x="3280893" y="2213039"/>
                  </a:lnTo>
                  <a:lnTo>
                    <a:pt x="3333733" y="2206831"/>
                  </a:lnTo>
                  <a:lnTo>
                    <a:pt x="3378483" y="2210414"/>
                  </a:lnTo>
                  <a:lnTo>
                    <a:pt x="3483707" y="2197628"/>
                  </a:lnTo>
                  <a:lnTo>
                    <a:pt x="3528186" y="2200992"/>
                  </a:lnTo>
                  <a:lnTo>
                    <a:pt x="3629696" y="2185194"/>
                  </a:lnTo>
                  <a:lnTo>
                    <a:pt x="3672315" y="2187049"/>
                  </a:lnTo>
                  <a:lnTo>
                    <a:pt x="3722845" y="2178969"/>
                  </a:lnTo>
                  <a:lnTo>
                    <a:pt x="3765296" y="2180687"/>
                  </a:lnTo>
                  <a:lnTo>
                    <a:pt x="3815666" y="2172477"/>
                  </a:lnTo>
                  <a:lnTo>
                    <a:pt x="3890890" y="2233466"/>
                  </a:lnTo>
                  <a:lnTo>
                    <a:pt x="3767870" y="2248173"/>
                  </a:lnTo>
                  <a:lnTo>
                    <a:pt x="3722986" y="2244482"/>
                  </a:lnTo>
                  <a:lnTo>
                    <a:pt x="3563777" y="2262548"/>
                  </a:lnTo>
                  <a:lnTo>
                    <a:pt x="3518520" y="2258553"/>
                  </a:lnTo>
                  <a:lnTo>
                    <a:pt x="3358192" y="2275711"/>
                  </a:lnTo>
                  <a:lnTo>
                    <a:pt x="3312560" y="2271414"/>
                  </a:lnTo>
                  <a:lnTo>
                    <a:pt x="3151112" y="2287663"/>
                  </a:lnTo>
                  <a:lnTo>
                    <a:pt x="3105108" y="2283064"/>
                  </a:lnTo>
                  <a:lnTo>
                    <a:pt x="2996822" y="2293367"/>
                  </a:lnTo>
                  <a:lnTo>
                    <a:pt x="2950538" y="2288540"/>
                  </a:lnTo>
                  <a:lnTo>
                    <a:pt x="2896162" y="2293503"/>
                  </a:lnTo>
                  <a:lnTo>
                    <a:pt x="2849691" y="2288525"/>
                  </a:lnTo>
                  <a:lnTo>
                    <a:pt x="2740472" y="2298071"/>
                  </a:lnTo>
                  <a:lnTo>
                    <a:pt x="2693721" y="2292866"/>
                  </a:lnTo>
                  <a:lnTo>
                    <a:pt x="2638968" y="2297523"/>
                  </a:lnTo>
                  <a:lnTo>
                    <a:pt x="2592112" y="2292233"/>
                  </a:lnTo>
                  <a:lnTo>
                    <a:pt x="2482081" y="2301121"/>
                  </a:lnTo>
                  <a:lnTo>
                    <a:pt x="2434891" y="2295560"/>
                  </a:lnTo>
                  <a:lnTo>
                    <a:pt x="2379581" y="2299766"/>
                  </a:lnTo>
                  <a:lnTo>
                    <a:pt x="2332142" y="2294003"/>
                  </a:lnTo>
                  <a:lnTo>
                    <a:pt x="2276572" y="2297997"/>
                  </a:lnTo>
                  <a:lnTo>
                    <a:pt x="2181009" y="2285915"/>
                  </a:lnTo>
                  <a:lnTo>
                    <a:pt x="2125008" y="2289561"/>
                  </a:lnTo>
                  <a:close/>
                </a:path>
                <a:path w="6826250" h="2472054">
                  <a:moveTo>
                    <a:pt x="665803" y="1842212"/>
                  </a:moveTo>
                  <a:lnTo>
                    <a:pt x="442122" y="1660856"/>
                  </a:lnTo>
                  <a:lnTo>
                    <a:pt x="537648" y="1705607"/>
                  </a:lnTo>
                  <a:lnTo>
                    <a:pt x="577330" y="1737780"/>
                  </a:lnTo>
                  <a:lnTo>
                    <a:pt x="953722" y="1912152"/>
                  </a:lnTo>
                  <a:lnTo>
                    <a:pt x="1008361" y="1923752"/>
                  </a:lnTo>
                  <a:lnTo>
                    <a:pt x="1239997" y="2029809"/>
                  </a:lnTo>
                  <a:lnTo>
                    <a:pt x="1294010" y="2040901"/>
                  </a:lnTo>
                  <a:lnTo>
                    <a:pt x="1385725" y="2082562"/>
                  </a:lnTo>
                  <a:lnTo>
                    <a:pt x="1439425" y="2093401"/>
                  </a:lnTo>
                  <a:lnTo>
                    <a:pt x="1485022" y="2114020"/>
                  </a:lnTo>
                  <a:lnTo>
                    <a:pt x="1538513" y="2124690"/>
                  </a:lnTo>
                  <a:lnTo>
                    <a:pt x="1583901" y="2145140"/>
                  </a:lnTo>
                  <a:lnTo>
                    <a:pt x="1637183" y="2155640"/>
                  </a:lnTo>
                  <a:lnTo>
                    <a:pt x="1666770" y="2163279"/>
                  </a:lnTo>
                  <a:lnTo>
                    <a:pt x="1688276" y="2180716"/>
                  </a:lnTo>
                  <a:lnTo>
                    <a:pt x="1747146" y="2195746"/>
                  </a:lnTo>
                  <a:lnTo>
                    <a:pt x="1885802" y="2210066"/>
                  </a:lnTo>
                  <a:lnTo>
                    <a:pt x="1939739" y="2204748"/>
                  </a:lnTo>
                  <a:lnTo>
                    <a:pt x="2031198" y="2213502"/>
                  </a:lnTo>
                  <a:lnTo>
                    <a:pt x="2125008" y="2289561"/>
                  </a:lnTo>
                  <a:lnTo>
                    <a:pt x="2328725" y="2323931"/>
                  </a:lnTo>
                  <a:lnTo>
                    <a:pt x="2371259" y="2342068"/>
                  </a:lnTo>
                  <a:lnTo>
                    <a:pt x="2671129" y="2388998"/>
                  </a:lnTo>
                  <a:lnTo>
                    <a:pt x="2728551" y="2386505"/>
                  </a:lnTo>
                  <a:lnTo>
                    <a:pt x="2973292" y="2421437"/>
                  </a:lnTo>
                  <a:lnTo>
                    <a:pt x="3029763" y="2418174"/>
                  </a:lnTo>
                  <a:lnTo>
                    <a:pt x="3078078" y="2424646"/>
                  </a:lnTo>
                  <a:lnTo>
                    <a:pt x="3091746" y="2435728"/>
                  </a:lnTo>
                  <a:lnTo>
                    <a:pt x="3093643" y="2453616"/>
                  </a:lnTo>
                  <a:lnTo>
                    <a:pt x="3088382" y="2465700"/>
                  </a:lnTo>
                  <a:lnTo>
                    <a:pt x="3072579" y="2469237"/>
                  </a:lnTo>
                  <a:lnTo>
                    <a:pt x="3015276" y="2471827"/>
                  </a:lnTo>
                  <a:lnTo>
                    <a:pt x="2866320" y="2449155"/>
                  </a:lnTo>
                  <a:lnTo>
                    <a:pt x="2808322" y="2451181"/>
                  </a:lnTo>
                  <a:lnTo>
                    <a:pt x="2606582" y="2418413"/>
                  </a:lnTo>
                  <a:lnTo>
                    <a:pt x="2547714" y="2419734"/>
                  </a:lnTo>
                  <a:lnTo>
                    <a:pt x="2239893" y="2366357"/>
                  </a:lnTo>
                  <a:lnTo>
                    <a:pt x="2196876" y="2347830"/>
                  </a:lnTo>
                  <a:lnTo>
                    <a:pt x="1991281" y="2311936"/>
                  </a:lnTo>
                  <a:lnTo>
                    <a:pt x="1947497" y="2292787"/>
                  </a:lnTo>
                  <a:lnTo>
                    <a:pt x="1843471" y="2273845"/>
                  </a:lnTo>
                  <a:lnTo>
                    <a:pt x="1695972" y="2252355"/>
                  </a:lnTo>
                  <a:lnTo>
                    <a:pt x="1638398" y="2254724"/>
                  </a:lnTo>
                  <a:lnTo>
                    <a:pt x="1563624" y="2243149"/>
                  </a:lnTo>
                  <a:lnTo>
                    <a:pt x="1456443" y="2156249"/>
                  </a:lnTo>
                  <a:lnTo>
                    <a:pt x="1412047" y="2136603"/>
                  </a:lnTo>
                  <a:lnTo>
                    <a:pt x="1359561" y="2126748"/>
                  </a:lnTo>
                  <a:lnTo>
                    <a:pt x="1225551" y="2067145"/>
                  </a:lnTo>
                  <a:lnTo>
                    <a:pt x="1172700" y="2056994"/>
                  </a:lnTo>
                  <a:lnTo>
                    <a:pt x="947066" y="1955805"/>
                  </a:lnTo>
                  <a:lnTo>
                    <a:pt x="893667" y="1945210"/>
                  </a:lnTo>
                  <a:lnTo>
                    <a:pt x="665803" y="1842212"/>
                  </a:lnTo>
                  <a:close/>
                </a:path>
                <a:path w="6826250" h="2472054">
                  <a:moveTo>
                    <a:pt x="754177" y="2061011"/>
                  </a:moveTo>
                  <a:lnTo>
                    <a:pt x="565801" y="1908281"/>
                  </a:lnTo>
                  <a:lnTo>
                    <a:pt x="786776" y="2005693"/>
                  </a:lnTo>
                  <a:lnTo>
                    <a:pt x="838518" y="2014944"/>
                  </a:lnTo>
                  <a:lnTo>
                    <a:pt x="882058" y="2033896"/>
                  </a:lnTo>
                  <a:lnTo>
                    <a:pt x="933376" y="2042804"/>
                  </a:lnTo>
                  <a:lnTo>
                    <a:pt x="976456" y="2061383"/>
                  </a:lnTo>
                  <a:lnTo>
                    <a:pt x="1077822" y="2078168"/>
                  </a:lnTo>
                  <a:lnTo>
                    <a:pt x="1120073" y="2096075"/>
                  </a:lnTo>
                  <a:lnTo>
                    <a:pt x="1268871" y="2118618"/>
                  </a:lnTo>
                  <a:lnTo>
                    <a:pt x="1309760" y="2135420"/>
                  </a:lnTo>
                  <a:lnTo>
                    <a:pt x="1309020" y="2134820"/>
                  </a:lnTo>
                  <a:lnTo>
                    <a:pt x="1349896" y="2135262"/>
                  </a:lnTo>
                  <a:lnTo>
                    <a:pt x="1382676" y="2145489"/>
                  </a:lnTo>
                  <a:lnTo>
                    <a:pt x="1423482" y="2145875"/>
                  </a:lnTo>
                  <a:lnTo>
                    <a:pt x="1456443" y="2156249"/>
                  </a:lnTo>
                  <a:lnTo>
                    <a:pt x="1563624" y="2243149"/>
                  </a:lnTo>
                  <a:lnTo>
                    <a:pt x="1285630" y="2197605"/>
                  </a:lnTo>
                  <a:lnTo>
                    <a:pt x="1131372" y="2170635"/>
                  </a:lnTo>
                  <a:lnTo>
                    <a:pt x="1086346" y="2150478"/>
                  </a:lnTo>
                  <a:lnTo>
                    <a:pt x="926331" y="2118841"/>
                  </a:lnTo>
                  <a:lnTo>
                    <a:pt x="880677" y="2098175"/>
                  </a:lnTo>
                  <a:lnTo>
                    <a:pt x="826867" y="2087247"/>
                  </a:lnTo>
                  <a:lnTo>
                    <a:pt x="780899" y="2066327"/>
                  </a:lnTo>
                  <a:lnTo>
                    <a:pt x="754177" y="2061011"/>
                  </a:lnTo>
                  <a:close/>
                </a:path>
                <a:path w="6826250" h="2472054">
                  <a:moveTo>
                    <a:pt x="491892" y="1946455"/>
                  </a:moveTo>
                  <a:lnTo>
                    <a:pt x="408663" y="1878975"/>
                  </a:lnTo>
                  <a:lnTo>
                    <a:pt x="402547" y="1857667"/>
                  </a:lnTo>
                  <a:lnTo>
                    <a:pt x="539874" y="1969008"/>
                  </a:lnTo>
                  <a:lnTo>
                    <a:pt x="491892" y="1946455"/>
                  </a:lnTo>
                  <a:close/>
                </a:path>
              </a:pathLst>
            </a:custGeom>
            <a:solidFill>
              <a:srgbClr val="D5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083904"/>
              <a:ext cx="18287999" cy="7458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80257" y="0"/>
            <a:ext cx="14327505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620" dirty="0"/>
              <a:t>DATA</a:t>
            </a:r>
            <a:r>
              <a:rPr sz="8900" spc="940" dirty="0"/>
              <a:t> </a:t>
            </a:r>
            <a:r>
              <a:rPr sz="8900" spc="-1250" dirty="0"/>
              <a:t>PREPROCESSING</a:t>
            </a:r>
            <a:r>
              <a:rPr sz="8900" spc="940" dirty="0"/>
              <a:t> </a:t>
            </a:r>
            <a:r>
              <a:rPr sz="8900" spc="-1200" dirty="0"/>
              <a:t>STEPS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350616"/>
            <a:ext cx="18213070" cy="8422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145"/>
              </a:lnSpc>
              <a:spcBef>
                <a:spcPts val="114"/>
              </a:spcBef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Cleaning:</a:t>
            </a:r>
            <a:endParaRPr sz="4700">
              <a:latin typeface="Microsoft Sans Serif"/>
              <a:cs typeface="Microsoft Sans Serif"/>
            </a:endParaRPr>
          </a:p>
          <a:p>
            <a:pPr marL="12700" marR="5080" indent="1337310">
              <a:lnSpc>
                <a:spcPts val="4650"/>
              </a:lnSpc>
              <a:spcBef>
                <a:spcPts val="484"/>
              </a:spcBef>
            </a:pP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values: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fill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points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12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remove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incomplete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4700" spc="45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Normalization/Scaling:</a:t>
            </a:r>
            <a:endParaRPr sz="4700">
              <a:latin typeface="Microsoft Sans Serif"/>
              <a:cs typeface="Microsoft Sans Serif"/>
            </a:endParaRPr>
          </a:p>
          <a:p>
            <a:pPr marL="12700" marR="316865" indent="2228850">
              <a:lnSpc>
                <a:spcPts val="4650"/>
              </a:lnSpc>
              <a:spcBef>
                <a:spcPts val="484"/>
              </a:spcBef>
            </a:pP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Normalize</a:t>
            </a:r>
            <a:r>
              <a:rPr sz="4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47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4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47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47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41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47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similar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05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4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Min-Max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scaling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Z-score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standardization.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25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4700" spc="48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35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4700">
              <a:latin typeface="Microsoft Sans Serif"/>
              <a:cs typeface="Microsoft Sans Serif"/>
            </a:endParaRPr>
          </a:p>
          <a:p>
            <a:pPr marL="12700" marR="426720" indent="1337310">
              <a:lnSpc>
                <a:spcPts val="4650"/>
              </a:lnSpc>
              <a:spcBef>
                <a:spcPts val="484"/>
              </a:spcBef>
            </a:pPr>
            <a:r>
              <a:rPr sz="47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8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4700" spc="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4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removing</a:t>
            </a:r>
            <a:r>
              <a:rPr sz="4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redundant</a:t>
            </a:r>
            <a:r>
              <a:rPr sz="4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irrelevant features to </a:t>
            </a:r>
            <a:r>
              <a:rPr sz="4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 </a:t>
            </a:r>
            <a:r>
              <a:rPr sz="4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dimensionality.</a:t>
            </a: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ts val="4165"/>
              </a:lnSpc>
            </a:pPr>
            <a:r>
              <a:rPr sz="47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Handling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409" dirty="0">
                <a:solidFill>
                  <a:srgbClr val="FF3131"/>
                </a:solidFill>
                <a:latin typeface="Microsoft Sans Serif"/>
                <a:cs typeface="Microsoft Sans Serif"/>
              </a:rPr>
              <a:t>Time</a:t>
            </a:r>
            <a:r>
              <a:rPr sz="4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Series</a:t>
            </a:r>
            <a:r>
              <a:rPr sz="4700" spc="4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7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Data:</a:t>
            </a:r>
            <a:endParaRPr sz="4700">
              <a:latin typeface="Microsoft Sans Serif"/>
              <a:cs typeface="Microsoft Sans Serif"/>
            </a:endParaRPr>
          </a:p>
          <a:p>
            <a:pPr marL="12700" marR="719455" indent="222885">
              <a:lnSpc>
                <a:spcPts val="4650"/>
              </a:lnSpc>
              <a:spcBef>
                <a:spcPts val="489"/>
              </a:spcBef>
            </a:pPr>
            <a:r>
              <a:rPr sz="4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</a:t>
            </a:r>
            <a:r>
              <a:rPr sz="4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intervals:</a:t>
            </a:r>
            <a:r>
              <a:rPr sz="4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470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4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4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47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 </a:t>
            </a:r>
            <a:r>
              <a:rPr sz="4700" spc="-12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intervals,</a:t>
            </a:r>
            <a:r>
              <a:rPr sz="47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need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resample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consistent</a:t>
            </a:r>
            <a:r>
              <a:rPr sz="47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frequency.</a:t>
            </a:r>
            <a:endParaRPr sz="4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50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5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37530" y="216185"/>
            <a:ext cx="17012920" cy="13855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900" spc="-825" dirty="0"/>
              <a:t>FEATURE</a:t>
            </a:r>
            <a:r>
              <a:rPr sz="8900" spc="919" dirty="0"/>
              <a:t> </a:t>
            </a:r>
            <a:r>
              <a:rPr sz="8900" spc="-915" dirty="0"/>
              <a:t>EXTRATION</a:t>
            </a:r>
            <a:r>
              <a:rPr sz="8900" spc="919" dirty="0"/>
              <a:t> </a:t>
            </a:r>
            <a:r>
              <a:rPr sz="8900" spc="-980" dirty="0"/>
              <a:t>TECHNIQUES</a:t>
            </a:r>
            <a:endParaRPr sz="8900"/>
          </a:p>
        </p:txBody>
      </p:sp>
      <p:sp>
        <p:nvSpPr>
          <p:cNvPr id="10" name="object 10"/>
          <p:cNvSpPr txBox="1"/>
          <p:nvPr/>
        </p:nvSpPr>
        <p:spPr>
          <a:xfrm>
            <a:off x="-12700" y="1885626"/>
            <a:ext cx="18096230" cy="78543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485"/>
              </a:lnSpc>
              <a:spcBef>
                <a:spcPts val="114"/>
              </a:spcBef>
            </a:pPr>
            <a:r>
              <a:rPr sz="4100" spc="55" dirty="0">
                <a:solidFill>
                  <a:srgbClr val="FF3131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15" dirty="0">
                <a:solidFill>
                  <a:srgbClr val="FF3131"/>
                </a:solidFill>
                <a:latin typeface="Microsoft Sans Serif"/>
                <a:cs typeface="Microsoft Sans Serif"/>
              </a:rPr>
              <a:t>Transform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81915" indent="972819">
              <a:lnSpc>
                <a:spcPts val="4050"/>
              </a:lnSpc>
              <a:spcBef>
                <a:spcPts val="425"/>
              </a:spcBef>
            </a:pPr>
            <a:r>
              <a:rPr sz="4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Wavelet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transforms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scales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Principal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3131"/>
                </a:solidFill>
                <a:latin typeface="Microsoft Sans Serif"/>
                <a:cs typeface="Microsoft Sans Serif"/>
              </a:rPr>
              <a:t>Component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5" dirty="0">
                <a:solidFill>
                  <a:srgbClr val="FF3131"/>
                </a:solidFill>
                <a:latin typeface="Microsoft Sans Serif"/>
                <a:cs typeface="Microsoft Sans Serif"/>
              </a:rPr>
              <a:t>Analysis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350" dirty="0">
                <a:solidFill>
                  <a:srgbClr val="FF3131"/>
                </a:solidFill>
                <a:latin typeface="Microsoft Sans Serif"/>
                <a:cs typeface="Microsoft Sans Serif"/>
              </a:rPr>
              <a:t>(PCA):</a:t>
            </a:r>
            <a:endParaRPr sz="4100">
              <a:latin typeface="Microsoft Sans Serif"/>
              <a:cs typeface="Microsoft Sans Serif"/>
            </a:endParaRPr>
          </a:p>
          <a:p>
            <a:pPr marL="12700" marR="5080" indent="583565">
              <a:lnSpc>
                <a:spcPts val="4050"/>
              </a:lnSpc>
              <a:spcBef>
                <a:spcPts val="425"/>
              </a:spcBef>
            </a:pPr>
            <a:r>
              <a:rPr sz="41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4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PCA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dimensionality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capture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320" dirty="0">
                <a:solidFill>
                  <a:srgbClr val="FF3131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434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3131"/>
                </a:solidFill>
                <a:latin typeface="Microsoft Sans Serif"/>
                <a:cs typeface="Microsoft Sans Serif"/>
              </a:rPr>
              <a:t>Frequency-Domain</a:t>
            </a:r>
            <a:r>
              <a:rPr sz="4100" spc="44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296545" indent="1167130">
              <a:lnSpc>
                <a:spcPts val="4050"/>
              </a:lnSpc>
              <a:spcBef>
                <a:spcPts val="425"/>
              </a:spcBef>
            </a:pPr>
            <a:r>
              <a:rPr sz="4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Analyze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time-domain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mean,</a:t>
            </a:r>
            <a:r>
              <a:rPr sz="41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variance)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frequency-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domain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41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spectral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entropy)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70" dirty="0">
                <a:solidFill>
                  <a:srgbClr val="FF3131"/>
                </a:solidFill>
                <a:latin typeface="Microsoft Sans Serif"/>
                <a:cs typeface="Microsoft Sans Serif"/>
              </a:rPr>
              <a:t>Market</a:t>
            </a:r>
            <a:r>
              <a:rPr sz="4100" spc="42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60" dirty="0">
                <a:solidFill>
                  <a:srgbClr val="FF3131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2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65" dirty="0">
                <a:solidFill>
                  <a:srgbClr val="FF3131"/>
                </a:solidFill>
                <a:latin typeface="Microsoft Sans Serif"/>
                <a:cs typeface="Microsoft Sans Serif"/>
              </a:rPr>
              <a:t>Indicators:</a:t>
            </a:r>
            <a:endParaRPr sz="4100">
              <a:latin typeface="Microsoft Sans Serif"/>
              <a:cs typeface="Microsoft Sans Serif"/>
            </a:endParaRPr>
          </a:p>
          <a:p>
            <a:pPr marL="12700" marR="778510" indent="777875">
              <a:lnSpc>
                <a:spcPts val="4050"/>
              </a:lnSpc>
              <a:spcBef>
                <a:spcPts val="425"/>
              </a:spcBef>
            </a:pPr>
            <a:r>
              <a:rPr sz="41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reflect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breadth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market,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41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advancing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declining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index.</a:t>
            </a:r>
            <a:endParaRPr sz="4100">
              <a:latin typeface="Microsoft Sans Serif"/>
              <a:cs typeface="Microsoft Sans Serif"/>
            </a:endParaRPr>
          </a:p>
          <a:p>
            <a:pPr marL="12700">
              <a:lnSpc>
                <a:spcPts val="3625"/>
              </a:lnSpc>
            </a:pPr>
            <a:r>
              <a:rPr sz="41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Autoencoder-Generated</a:t>
            </a:r>
            <a:r>
              <a:rPr sz="41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41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Features:</a:t>
            </a:r>
            <a:endParaRPr sz="4100">
              <a:latin typeface="Microsoft Sans Serif"/>
              <a:cs typeface="Microsoft Sans Serif"/>
            </a:endParaRPr>
          </a:p>
          <a:p>
            <a:pPr marL="12700" marR="367030" indent="777875">
              <a:lnSpc>
                <a:spcPts val="4050"/>
              </a:lnSpc>
              <a:spcBef>
                <a:spcPts val="425"/>
              </a:spcBef>
            </a:pPr>
            <a:r>
              <a:rPr sz="4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autoencoder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compressed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representations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4100" spc="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41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4100" spc="-10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4100" spc="43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serve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4100" spc="4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4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features.</a:t>
            </a:r>
            <a:endParaRPr sz="4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84301" y="0"/>
            <a:ext cx="11519535" cy="17513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300" spc="-1050" dirty="0"/>
              <a:t>MODAEL</a:t>
            </a:r>
            <a:r>
              <a:rPr sz="11300" spc="1145" dirty="0"/>
              <a:t> </a:t>
            </a:r>
            <a:r>
              <a:rPr sz="11300" spc="-1150" dirty="0"/>
              <a:t>TRAINING</a:t>
            </a:r>
            <a:endParaRPr sz="113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8614"/>
            <a:ext cx="17969865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0" dirty="0">
                <a:solidFill>
                  <a:srgbClr val="FF3131"/>
                </a:solidFill>
                <a:latin typeface="Microsoft Sans Serif"/>
                <a:cs typeface="Microsoft Sans Serif"/>
              </a:rPr>
              <a:t>Validation:</a:t>
            </a:r>
            <a:endParaRPr sz="3800">
              <a:latin typeface="Microsoft Sans Serif"/>
              <a:cs typeface="Microsoft Sans Serif"/>
            </a:endParaRPr>
          </a:p>
          <a:p>
            <a:pPr marL="12700" marR="254635" indent="721360">
              <a:lnSpc>
                <a:spcPts val="3750"/>
              </a:lnSpc>
              <a:spcBef>
                <a:spcPts val="395"/>
              </a:spcBef>
            </a:pP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Monitor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during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training.</a:t>
            </a:r>
            <a:r>
              <a:rPr sz="380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helps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3800" spc="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well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6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800" spc="5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generalizing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unseen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Loss</a:t>
            </a:r>
            <a:r>
              <a:rPr sz="3800" spc="37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Function: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1623060">
              <a:lnSpc>
                <a:spcPts val="3750"/>
              </a:lnSpc>
              <a:spcBef>
                <a:spcPts val="395"/>
              </a:spcBef>
            </a:pP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quantifies</a:t>
            </a: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loss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function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depends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task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Regularization:</a:t>
            </a:r>
            <a:endParaRPr sz="3800">
              <a:latin typeface="Microsoft Sans Serif"/>
              <a:cs typeface="Microsoft Sans Serif"/>
            </a:endParaRPr>
          </a:p>
          <a:p>
            <a:pPr marL="12700" marR="1009015" indent="126238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techniques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L1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L2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regularization)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overfitting,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particularly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1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deep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185" dirty="0">
                <a:solidFill>
                  <a:srgbClr val="FF3131"/>
                </a:solidFill>
                <a:latin typeface="Microsoft Sans Serif"/>
                <a:cs typeface="Microsoft Sans Serif"/>
              </a:rPr>
              <a:t>Early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4" dirty="0">
                <a:solidFill>
                  <a:srgbClr val="FF3131"/>
                </a:solidFill>
                <a:latin typeface="Microsoft Sans Serif"/>
                <a:cs typeface="Microsoft Sans Serif"/>
              </a:rPr>
              <a:t>Stopping:</a:t>
            </a:r>
            <a:endParaRPr sz="3800">
              <a:latin typeface="Microsoft Sans Serif"/>
              <a:cs typeface="Microsoft Sans Serif"/>
            </a:endParaRPr>
          </a:p>
          <a:p>
            <a:pPr marL="12700" marR="223520" indent="1082040">
              <a:lnSpc>
                <a:spcPts val="3750"/>
              </a:lnSpc>
              <a:spcBef>
                <a:spcPts val="395"/>
              </a:spcBef>
            </a:pP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stopping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validation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prevent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overfitting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175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3800" spc="37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3131"/>
                </a:solidFill>
                <a:latin typeface="Microsoft Sans Serif"/>
                <a:cs typeface="Microsoft Sans Serif"/>
              </a:rPr>
              <a:t>Evaluation:</a:t>
            </a:r>
            <a:endParaRPr sz="3800">
              <a:latin typeface="Microsoft Sans Serif"/>
              <a:cs typeface="Microsoft Sans Serif"/>
            </a:endParaRPr>
          </a:p>
          <a:p>
            <a:pPr marL="12700" marR="618490" indent="1082040">
              <a:lnSpc>
                <a:spcPts val="3750"/>
              </a:lnSpc>
              <a:spcBef>
                <a:spcPts val="395"/>
              </a:spcBef>
            </a:pP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Evaluate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800" spc="-3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2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8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Error,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800" spc="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ratio,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44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applicable).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69046" y="0"/>
            <a:ext cx="12750165" cy="1614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400" spc="-670" dirty="0"/>
              <a:t>EVALUATION</a:t>
            </a:r>
            <a:r>
              <a:rPr sz="10400" spc="1055" dirty="0"/>
              <a:t> </a:t>
            </a:r>
            <a:r>
              <a:rPr sz="10400" spc="-1395" dirty="0"/>
              <a:t>METRICS</a:t>
            </a:r>
            <a:endParaRPr sz="10400"/>
          </a:p>
        </p:txBody>
      </p:sp>
      <p:sp>
        <p:nvSpPr>
          <p:cNvPr id="10" name="object 10"/>
          <p:cNvSpPr txBox="1"/>
          <p:nvPr/>
        </p:nvSpPr>
        <p:spPr>
          <a:xfrm>
            <a:off x="-12700" y="1632826"/>
            <a:ext cx="17964785" cy="806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060"/>
              </a:lnSpc>
              <a:spcBef>
                <a:spcPts val="120"/>
              </a:spcBef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3131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8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(MAE)</a:t>
            </a:r>
            <a:r>
              <a:rPr sz="3700" spc="-250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38430" indent="702310">
              <a:lnSpc>
                <a:spcPts val="3679"/>
              </a:lnSpc>
              <a:spcBef>
                <a:spcPts val="370"/>
              </a:spcBef>
            </a:pP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 </a:t>
            </a:r>
            <a:r>
              <a:rPr sz="3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simple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MAE</a:t>
            </a:r>
            <a:r>
              <a:rPr sz="37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Σ|actual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predicted|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45" dirty="0">
                <a:solidFill>
                  <a:srgbClr val="FF3131"/>
                </a:solidFill>
                <a:latin typeface="Microsoft Sans Serif"/>
                <a:cs typeface="Microsoft Sans Serif"/>
              </a:rPr>
              <a:t>(MSE)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:</a:t>
            </a:r>
            <a:endParaRPr sz="3700">
              <a:latin typeface="Microsoft Sans Serif"/>
              <a:cs typeface="Microsoft Sans Serif"/>
            </a:endParaRPr>
          </a:p>
          <a:p>
            <a:pPr marL="12700" marR="149225" indent="175260">
              <a:lnSpc>
                <a:spcPts val="3679"/>
              </a:lnSpc>
              <a:spcBef>
                <a:spcPts val="375"/>
              </a:spcBef>
            </a:pP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difference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</a:t>
            </a:r>
            <a:r>
              <a:rPr sz="37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prices.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penalizes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larger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heavily.</a:t>
            </a:r>
            <a:endParaRPr sz="3700">
              <a:latin typeface="Microsoft Sans Serif"/>
              <a:cs typeface="Microsoft Sans Serif"/>
            </a:endParaRPr>
          </a:p>
          <a:p>
            <a:pPr marL="363855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Σ(actual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predicted)^2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200" dirty="0">
                <a:solidFill>
                  <a:srgbClr val="FF3131"/>
                </a:solidFill>
                <a:latin typeface="Microsoft Sans Serif"/>
                <a:cs typeface="Microsoft Sans Serif"/>
              </a:rPr>
              <a:t>Root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3131"/>
                </a:solidFill>
                <a:latin typeface="Microsoft Sans Serif"/>
                <a:cs typeface="Microsoft Sans Serif"/>
              </a:rPr>
              <a:t>Mean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125" dirty="0">
                <a:solidFill>
                  <a:srgbClr val="FF3131"/>
                </a:solidFill>
                <a:latin typeface="Microsoft Sans Serif"/>
                <a:cs typeface="Microsoft Sans Serif"/>
              </a:rPr>
              <a:t>Squared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390" dirty="0">
                <a:solidFill>
                  <a:srgbClr val="FF3131"/>
                </a:solidFill>
                <a:latin typeface="Microsoft Sans Serif"/>
                <a:cs typeface="Microsoft Sans Serif"/>
              </a:rPr>
              <a:t>(RMSE):</a:t>
            </a:r>
            <a:endParaRPr sz="3700">
              <a:latin typeface="Microsoft Sans Serif"/>
              <a:cs typeface="Microsoft Sans Serif"/>
            </a:endParaRPr>
          </a:p>
          <a:p>
            <a:pPr marL="12700" marR="5080" indent="527050">
              <a:lnSpc>
                <a:spcPts val="3679"/>
              </a:lnSpc>
              <a:spcBef>
                <a:spcPts val="375"/>
              </a:spcBef>
            </a:pP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4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square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root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484" dirty="0">
                <a:solidFill>
                  <a:srgbClr val="FFFFFF"/>
                </a:solidFill>
                <a:latin typeface="Microsoft Sans Serif"/>
                <a:cs typeface="Microsoft Sans Serif"/>
              </a:rPr>
              <a:t>MSE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interpretable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error.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unit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35" dirty="0">
                <a:solidFill>
                  <a:srgbClr val="FFFFFF"/>
                </a:solidFill>
                <a:latin typeface="Microsoft Sans Serif"/>
                <a:cs typeface="Microsoft Sans Serif"/>
              </a:rPr>
              <a:t>target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variable.</a:t>
            </a:r>
            <a:endParaRPr sz="3700">
              <a:latin typeface="Microsoft Sans Serif"/>
              <a:cs typeface="Microsoft Sans Serif"/>
            </a:endParaRPr>
          </a:p>
          <a:p>
            <a:pPr marL="187960">
              <a:lnSpc>
                <a:spcPts val="3290"/>
              </a:lnSpc>
            </a:pPr>
            <a:r>
              <a:rPr sz="37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Formula: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35" dirty="0">
                <a:solidFill>
                  <a:srgbClr val="FFFFFF"/>
                </a:solidFill>
                <a:latin typeface="Microsoft Sans Serif"/>
                <a:cs typeface="Microsoft Sans Serif"/>
              </a:rPr>
              <a:t>RMSE</a:t>
            </a:r>
            <a:r>
              <a:rPr sz="37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√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(MSE)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5"/>
              </a:lnSpc>
            </a:pPr>
            <a:r>
              <a:rPr sz="3700" spc="-60" dirty="0">
                <a:solidFill>
                  <a:srgbClr val="FF3131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3131"/>
                </a:solidFill>
                <a:latin typeface="Microsoft Sans Serif"/>
                <a:cs typeface="Microsoft Sans Serif"/>
              </a:rPr>
              <a:t>Error</a:t>
            </a:r>
            <a:r>
              <a:rPr sz="37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7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Metrics:</a:t>
            </a:r>
            <a:endParaRPr sz="3700">
              <a:latin typeface="Microsoft Sans Serif"/>
              <a:cs typeface="Microsoft Sans Serif"/>
            </a:endParaRPr>
          </a:p>
          <a:p>
            <a:pPr marL="12700" marR="6985" indent="351155">
              <a:lnSpc>
                <a:spcPts val="3679"/>
              </a:lnSpc>
              <a:spcBef>
                <a:spcPts val="370"/>
              </a:spcBef>
            </a:pP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Absolute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Mean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Error </a:t>
            </a:r>
            <a:r>
              <a:rPr sz="3700" spc="-350" dirty="0">
                <a:solidFill>
                  <a:srgbClr val="FFFFFF"/>
                </a:solidFill>
                <a:latin typeface="Microsoft Sans Serif"/>
                <a:cs typeface="Microsoft Sans Serif"/>
              </a:rPr>
              <a:t>(MPE)</a:t>
            </a:r>
            <a:r>
              <a:rPr sz="37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7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</a:t>
            </a:r>
            <a:r>
              <a:rPr sz="37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insights</a:t>
            </a:r>
            <a:r>
              <a:rPr sz="37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3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7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</a:t>
            </a:r>
            <a:r>
              <a:rPr sz="37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</a:t>
            </a:r>
            <a:r>
              <a:rPr sz="37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7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percentage </a:t>
            </a:r>
            <a:r>
              <a:rPr sz="37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terms.</a:t>
            </a:r>
            <a:endParaRPr sz="3700">
              <a:latin typeface="Microsoft Sans Serif"/>
              <a:cs typeface="Microsoft Sans Serif"/>
            </a:endParaRPr>
          </a:p>
          <a:p>
            <a:pPr marL="12700">
              <a:lnSpc>
                <a:spcPts val="3670"/>
              </a:lnSpc>
            </a:pPr>
            <a:r>
              <a:rPr sz="37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Formula</a:t>
            </a:r>
            <a:r>
              <a:rPr sz="3700" spc="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(MAPE):</a:t>
            </a:r>
            <a:r>
              <a:rPr sz="37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365" dirty="0">
                <a:solidFill>
                  <a:srgbClr val="FFFFFF"/>
                </a:solidFill>
                <a:latin typeface="Microsoft Sans Serif"/>
                <a:cs typeface="Microsoft Sans Serif"/>
              </a:rPr>
              <a:t>MAPE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(1/n)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Σ(|(actual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predicted)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495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actual|)</a:t>
            </a:r>
            <a:r>
              <a:rPr sz="37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*</a:t>
            </a:r>
            <a:r>
              <a:rPr sz="3700" spc="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7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100</a:t>
            </a:r>
            <a:endParaRPr sz="3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50432" y="0"/>
            <a:ext cx="8187055" cy="1690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900" spc="-1375" dirty="0"/>
              <a:t>CONCLUSTION</a:t>
            </a:r>
            <a:endParaRPr sz="10900"/>
          </a:p>
        </p:txBody>
      </p:sp>
      <p:sp>
        <p:nvSpPr>
          <p:cNvPr id="10" name="object 10"/>
          <p:cNvSpPr txBox="1"/>
          <p:nvPr/>
        </p:nvSpPr>
        <p:spPr>
          <a:xfrm>
            <a:off x="196667" y="1648341"/>
            <a:ext cx="17735550" cy="7801609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20"/>
              </a:spcBef>
            </a:pP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-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IMPORTANT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6000" spc="-8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 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60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6000" spc="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PARTICULAR</a:t>
            </a:r>
            <a:r>
              <a:rPr sz="6000" spc="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</a:t>
            </a:r>
            <a:r>
              <a:rPr sz="60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CONSIDER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TRADE-OFFS</a:t>
            </a:r>
            <a:r>
              <a:rPr sz="6000" spc="-5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2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VARIOUS</a:t>
            </a:r>
            <a:r>
              <a:rPr sz="60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METRICS.</a:t>
            </a:r>
            <a:r>
              <a:rPr sz="6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80" dirty="0">
                <a:solidFill>
                  <a:srgbClr val="FFFFFF"/>
                </a:solidFill>
                <a:latin typeface="Microsoft Sans Serif"/>
                <a:cs typeface="Microsoft Sans Serif"/>
              </a:rPr>
              <a:t>ADDITIONALLY,</a:t>
            </a:r>
            <a:r>
              <a:rPr sz="6000" spc="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45" dirty="0">
                <a:solidFill>
                  <a:srgbClr val="FFFFFF"/>
                </a:solidFill>
                <a:latin typeface="Microsoft Sans Serif"/>
                <a:cs typeface="Microsoft Sans Serif"/>
              </a:rPr>
              <a:t>IT'S</a:t>
            </a:r>
            <a:r>
              <a:rPr sz="6000" spc="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930" dirty="0">
                <a:solidFill>
                  <a:srgbClr val="FFFFFF"/>
                </a:solidFill>
                <a:latin typeface="Microsoft Sans Serif"/>
                <a:cs typeface="Microsoft Sans Serif"/>
              </a:rPr>
              <a:t>COMMON</a:t>
            </a:r>
            <a:r>
              <a:rPr sz="60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COMBINATION</a:t>
            </a:r>
            <a:r>
              <a:rPr sz="6000" spc="-6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METRICS</a:t>
            </a:r>
            <a:r>
              <a:rPr sz="6000" spc="-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3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85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6000" spc="-6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60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COMPREHENSIVE</a:t>
            </a:r>
            <a:r>
              <a:rPr sz="60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UNDERSTANDING</a:t>
            </a:r>
            <a:r>
              <a:rPr sz="60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MODEL'S </a:t>
            </a:r>
            <a:r>
              <a:rPr sz="6000" spc="-15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3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PERFORMANCE.</a:t>
            </a:r>
            <a:r>
              <a:rPr sz="6000" spc="-7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REMEMBER</a:t>
            </a:r>
            <a:r>
              <a:rPr sz="6000" spc="-7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CHOICE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385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60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METRIC</a:t>
            </a:r>
            <a:r>
              <a:rPr sz="600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</a:t>
            </a:r>
            <a:r>
              <a:rPr sz="60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ALIGN</a:t>
            </a:r>
            <a:r>
              <a:rPr sz="60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5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6000" spc="-5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6000" spc="-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2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SPECIFIC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615" dirty="0">
                <a:solidFill>
                  <a:srgbClr val="FFFFFF"/>
                </a:solidFill>
                <a:latin typeface="Microsoft Sans Serif"/>
                <a:cs typeface="Microsoft Sans Serif"/>
              </a:rPr>
              <a:t>GOALS</a:t>
            </a:r>
            <a:r>
              <a:rPr sz="60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6000" spc="-5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5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CONSTRAINTS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6000" spc="-7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85" dirty="0">
                <a:solidFill>
                  <a:srgbClr val="FFFFFF"/>
                </a:solidFill>
                <a:latin typeface="Microsoft Sans Serif"/>
                <a:cs typeface="Microsoft Sans Serif"/>
              </a:rPr>
              <a:t>YOUR</a:t>
            </a:r>
            <a:r>
              <a:rPr sz="6000" spc="-8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82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6000" spc="-81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60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4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</a:t>
            </a:r>
            <a:r>
              <a:rPr sz="6000" spc="-20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PROJECT.</a:t>
            </a:r>
            <a:endParaRPr sz="6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437" y="1102663"/>
            <a:ext cx="17318511" cy="1074653"/>
          </a:xfrm>
          <a:prstGeom prst="rect">
            <a:avLst/>
          </a:prstGeom>
        </p:spPr>
        <p:txBody>
          <a:bodyPr vert="horz" wrap="square" lIns="0" tIns="213360" rIns="0" bIns="0" rtlCol="0">
            <a:spAutoFit/>
          </a:bodyPr>
          <a:lstStyle/>
          <a:p>
            <a:pPr marL="1195070" marR="5080" indent="-1183005" algn="l">
              <a:lnSpc>
                <a:spcPts val="6680"/>
              </a:lnSpc>
              <a:spcBef>
                <a:spcPts val="1680"/>
              </a:spcBef>
            </a:pPr>
            <a:r>
              <a:rPr sz="6900" spc="-780" dirty="0"/>
              <a:t>T</a:t>
            </a:r>
            <a:r>
              <a:rPr sz="6900" spc="-635" dirty="0"/>
              <a:t> </a:t>
            </a:r>
            <a:r>
              <a:rPr sz="6900" spc="-80" dirty="0" smtClean="0"/>
              <a:t>A</a:t>
            </a:r>
            <a:r>
              <a:rPr lang="en-US" sz="6900" spc="409" dirty="0"/>
              <a:t> </a:t>
            </a:r>
            <a:r>
              <a:rPr lang="en-US" sz="6900" spc="409" dirty="0" smtClean="0"/>
              <a:t>B L E  </a:t>
            </a:r>
            <a:r>
              <a:rPr sz="6900" spc="-1820" dirty="0" smtClean="0"/>
              <a:t> </a:t>
            </a:r>
            <a:r>
              <a:rPr sz="6900" spc="-1125" dirty="0"/>
              <a:t>O</a:t>
            </a:r>
            <a:r>
              <a:rPr sz="6900" spc="434" dirty="0"/>
              <a:t> </a:t>
            </a:r>
            <a:r>
              <a:rPr sz="6900" spc="-509" dirty="0" smtClean="0"/>
              <a:t>F</a:t>
            </a:r>
            <a:r>
              <a:rPr lang="en-US" sz="6900" spc="-509" dirty="0" smtClean="0"/>
              <a:t>   C O N T E N T</a:t>
            </a:r>
            <a:endParaRPr sz="69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9402" y="2644600"/>
            <a:ext cx="188052" cy="18555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315342" y="1462223"/>
            <a:ext cx="1316355" cy="1739900"/>
            <a:chOff x="13315342" y="1462223"/>
            <a:chExt cx="1316355" cy="1739900"/>
          </a:xfrm>
        </p:grpSpPr>
        <p:sp>
          <p:nvSpPr>
            <p:cNvPr id="6" name="object 6"/>
            <p:cNvSpPr/>
            <p:nvPr/>
          </p:nvSpPr>
          <p:spPr>
            <a:xfrm>
              <a:off x="13315341" y="2751276"/>
              <a:ext cx="477520" cy="450850"/>
            </a:xfrm>
            <a:custGeom>
              <a:avLst/>
              <a:gdLst/>
              <a:ahLst/>
              <a:cxnLst/>
              <a:rect l="l" t="t" r="r" b="b"/>
              <a:pathLst>
                <a:path w="477519" h="450850">
                  <a:moveTo>
                    <a:pt x="477393" y="193497"/>
                  </a:moveTo>
                  <a:lnTo>
                    <a:pt x="473646" y="162814"/>
                  </a:lnTo>
                  <a:lnTo>
                    <a:pt x="460832" y="144741"/>
                  </a:lnTo>
                  <a:lnTo>
                    <a:pt x="452843" y="133464"/>
                  </a:lnTo>
                  <a:lnTo>
                    <a:pt x="448462" y="129895"/>
                  </a:lnTo>
                  <a:lnTo>
                    <a:pt x="448462" y="187731"/>
                  </a:lnTo>
                  <a:lnTo>
                    <a:pt x="442112" y="204736"/>
                  </a:lnTo>
                  <a:lnTo>
                    <a:pt x="439610" y="203111"/>
                  </a:lnTo>
                  <a:lnTo>
                    <a:pt x="429945" y="197192"/>
                  </a:lnTo>
                  <a:lnTo>
                    <a:pt x="429945" y="232092"/>
                  </a:lnTo>
                  <a:lnTo>
                    <a:pt x="416229" y="259613"/>
                  </a:lnTo>
                  <a:lnTo>
                    <a:pt x="409867" y="271246"/>
                  </a:lnTo>
                  <a:lnTo>
                    <a:pt x="408673" y="270510"/>
                  </a:lnTo>
                  <a:lnTo>
                    <a:pt x="380009" y="254139"/>
                  </a:lnTo>
                  <a:lnTo>
                    <a:pt x="338150" y="232321"/>
                  </a:lnTo>
                  <a:lnTo>
                    <a:pt x="286270" y="208521"/>
                  </a:lnTo>
                  <a:lnTo>
                    <a:pt x="227545" y="186169"/>
                  </a:lnTo>
                  <a:lnTo>
                    <a:pt x="165150" y="168706"/>
                  </a:lnTo>
                  <a:lnTo>
                    <a:pt x="102260" y="159575"/>
                  </a:lnTo>
                  <a:lnTo>
                    <a:pt x="94094" y="159004"/>
                  </a:lnTo>
                  <a:lnTo>
                    <a:pt x="87058" y="165252"/>
                  </a:lnTo>
                  <a:lnTo>
                    <a:pt x="86207" y="179793"/>
                  </a:lnTo>
                  <a:lnTo>
                    <a:pt x="90004" y="185572"/>
                  </a:lnTo>
                  <a:lnTo>
                    <a:pt x="95669" y="187934"/>
                  </a:lnTo>
                  <a:lnTo>
                    <a:pt x="97104" y="188531"/>
                  </a:lnTo>
                  <a:lnTo>
                    <a:pt x="98717" y="188887"/>
                  </a:lnTo>
                  <a:lnTo>
                    <a:pt x="100533" y="189115"/>
                  </a:lnTo>
                  <a:lnTo>
                    <a:pt x="160502" y="198031"/>
                  </a:lnTo>
                  <a:lnTo>
                    <a:pt x="220599" y="215201"/>
                  </a:lnTo>
                  <a:lnTo>
                    <a:pt x="277469" y="237147"/>
                  </a:lnTo>
                  <a:lnTo>
                    <a:pt x="327736" y="260388"/>
                  </a:lnTo>
                  <a:lnTo>
                    <a:pt x="368007" y="281432"/>
                  </a:lnTo>
                  <a:lnTo>
                    <a:pt x="359308" y="361619"/>
                  </a:lnTo>
                  <a:lnTo>
                    <a:pt x="333298" y="406400"/>
                  </a:lnTo>
                  <a:lnTo>
                    <a:pt x="315836" y="421259"/>
                  </a:lnTo>
                  <a:lnTo>
                    <a:pt x="293712" y="418401"/>
                  </a:lnTo>
                  <a:lnTo>
                    <a:pt x="253263" y="408787"/>
                  </a:lnTo>
                  <a:lnTo>
                    <a:pt x="189255" y="388962"/>
                  </a:lnTo>
                  <a:lnTo>
                    <a:pt x="112369" y="353796"/>
                  </a:lnTo>
                  <a:lnTo>
                    <a:pt x="67068" y="326212"/>
                  </a:lnTo>
                  <a:lnTo>
                    <a:pt x="31140" y="295986"/>
                  </a:lnTo>
                  <a:lnTo>
                    <a:pt x="28613" y="285369"/>
                  </a:lnTo>
                  <a:lnTo>
                    <a:pt x="30581" y="260591"/>
                  </a:lnTo>
                  <a:lnTo>
                    <a:pt x="40068" y="216039"/>
                  </a:lnTo>
                  <a:lnTo>
                    <a:pt x="60109" y="146088"/>
                  </a:lnTo>
                  <a:lnTo>
                    <a:pt x="73672" y="105371"/>
                  </a:lnTo>
                  <a:lnTo>
                    <a:pt x="124752" y="107251"/>
                  </a:lnTo>
                  <a:lnTo>
                    <a:pt x="187731" y="120230"/>
                  </a:lnTo>
                  <a:lnTo>
                    <a:pt x="249453" y="140550"/>
                  </a:lnTo>
                  <a:lnTo>
                    <a:pt x="306908" y="164846"/>
                  </a:lnTo>
                  <a:lnTo>
                    <a:pt x="357047" y="189738"/>
                  </a:lnTo>
                  <a:lnTo>
                    <a:pt x="396849" y="211848"/>
                  </a:lnTo>
                  <a:lnTo>
                    <a:pt x="429945" y="232092"/>
                  </a:lnTo>
                  <a:lnTo>
                    <a:pt x="429945" y="197192"/>
                  </a:lnTo>
                  <a:lnTo>
                    <a:pt x="382485" y="169583"/>
                  </a:lnTo>
                  <a:lnTo>
                    <a:pt x="339521" y="147332"/>
                  </a:lnTo>
                  <a:lnTo>
                    <a:pt x="289661" y="124561"/>
                  </a:lnTo>
                  <a:lnTo>
                    <a:pt x="234899" y="103644"/>
                  </a:lnTo>
                  <a:lnTo>
                    <a:pt x="177266" y="86931"/>
                  </a:lnTo>
                  <a:lnTo>
                    <a:pt x="118783" y="76771"/>
                  </a:lnTo>
                  <a:lnTo>
                    <a:pt x="83451" y="76009"/>
                  </a:lnTo>
                  <a:lnTo>
                    <a:pt x="93751" y="45085"/>
                  </a:lnTo>
                  <a:lnTo>
                    <a:pt x="95580" y="39738"/>
                  </a:lnTo>
                  <a:lnTo>
                    <a:pt x="99034" y="36042"/>
                  </a:lnTo>
                  <a:lnTo>
                    <a:pt x="104444" y="33489"/>
                  </a:lnTo>
                  <a:lnTo>
                    <a:pt x="140347" y="29857"/>
                  </a:lnTo>
                  <a:lnTo>
                    <a:pt x="187426" y="38747"/>
                  </a:lnTo>
                  <a:lnTo>
                    <a:pt x="233870" y="52946"/>
                  </a:lnTo>
                  <a:lnTo>
                    <a:pt x="285064" y="71882"/>
                  </a:lnTo>
                  <a:lnTo>
                    <a:pt x="370230" y="111112"/>
                  </a:lnTo>
                  <a:lnTo>
                    <a:pt x="416814" y="141173"/>
                  </a:lnTo>
                  <a:lnTo>
                    <a:pt x="448462" y="187731"/>
                  </a:lnTo>
                  <a:lnTo>
                    <a:pt x="448462" y="129895"/>
                  </a:lnTo>
                  <a:lnTo>
                    <a:pt x="375907" y="80403"/>
                  </a:lnTo>
                  <a:lnTo>
                    <a:pt x="327660" y="57505"/>
                  </a:lnTo>
                  <a:lnTo>
                    <a:pt x="278180" y="37592"/>
                  </a:lnTo>
                  <a:lnTo>
                    <a:pt x="212293" y="15100"/>
                  </a:lnTo>
                  <a:lnTo>
                    <a:pt x="160464" y="2667"/>
                  </a:lnTo>
                  <a:lnTo>
                    <a:pt x="120904" y="0"/>
                  </a:lnTo>
                  <a:lnTo>
                    <a:pt x="91859" y="6781"/>
                  </a:lnTo>
                  <a:lnTo>
                    <a:pt x="65735" y="35433"/>
                  </a:lnTo>
                  <a:lnTo>
                    <a:pt x="51092" y="78714"/>
                  </a:lnTo>
                  <a:lnTo>
                    <a:pt x="47193" y="83197"/>
                  </a:lnTo>
                  <a:lnTo>
                    <a:pt x="47612" y="88988"/>
                  </a:lnTo>
                  <a:lnTo>
                    <a:pt x="38087" y="117157"/>
                  </a:lnTo>
                  <a:lnTo>
                    <a:pt x="18110" y="182943"/>
                  </a:lnTo>
                  <a:lnTo>
                    <a:pt x="5511" y="234251"/>
                  </a:lnTo>
                  <a:lnTo>
                    <a:pt x="0" y="272529"/>
                  </a:lnTo>
                  <a:lnTo>
                    <a:pt x="1270" y="299237"/>
                  </a:lnTo>
                  <a:lnTo>
                    <a:pt x="42265" y="344906"/>
                  </a:lnTo>
                  <a:lnTo>
                    <a:pt x="83146" y="371348"/>
                  </a:lnTo>
                  <a:lnTo>
                    <a:pt x="124841" y="393484"/>
                  </a:lnTo>
                  <a:lnTo>
                    <a:pt x="160489" y="409638"/>
                  </a:lnTo>
                  <a:lnTo>
                    <a:pt x="264033" y="442302"/>
                  </a:lnTo>
                  <a:lnTo>
                    <a:pt x="313613" y="450837"/>
                  </a:lnTo>
                  <a:lnTo>
                    <a:pt x="331800" y="448525"/>
                  </a:lnTo>
                  <a:lnTo>
                    <a:pt x="338607" y="447662"/>
                  </a:lnTo>
                  <a:lnTo>
                    <a:pt x="392760" y="362597"/>
                  </a:lnTo>
                  <a:lnTo>
                    <a:pt x="423976" y="307327"/>
                  </a:lnTo>
                  <a:lnTo>
                    <a:pt x="449681" y="259270"/>
                  </a:lnTo>
                  <a:lnTo>
                    <a:pt x="468147" y="220484"/>
                  </a:lnTo>
                  <a:lnTo>
                    <a:pt x="477393" y="193497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4755" y="2997242"/>
              <a:ext cx="245238" cy="1286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398450" y="1876691"/>
              <a:ext cx="808990" cy="1008380"/>
            </a:xfrm>
            <a:custGeom>
              <a:avLst/>
              <a:gdLst/>
              <a:ahLst/>
              <a:cxnLst/>
              <a:rect l="l" t="t" r="r" b="b"/>
              <a:pathLst>
                <a:path w="808990" h="1008380">
                  <a:moveTo>
                    <a:pt x="485051" y="714578"/>
                  </a:moveTo>
                  <a:lnTo>
                    <a:pt x="455066" y="680948"/>
                  </a:lnTo>
                  <a:lnTo>
                    <a:pt x="455066" y="713270"/>
                  </a:lnTo>
                  <a:lnTo>
                    <a:pt x="454139" y="714794"/>
                  </a:lnTo>
                  <a:lnTo>
                    <a:pt x="453783" y="715340"/>
                  </a:lnTo>
                  <a:lnTo>
                    <a:pt x="451231" y="717715"/>
                  </a:lnTo>
                  <a:lnTo>
                    <a:pt x="444715" y="718680"/>
                  </a:lnTo>
                  <a:lnTo>
                    <a:pt x="438010" y="719137"/>
                  </a:lnTo>
                  <a:lnTo>
                    <a:pt x="430631" y="718616"/>
                  </a:lnTo>
                  <a:lnTo>
                    <a:pt x="422719" y="717207"/>
                  </a:lnTo>
                  <a:lnTo>
                    <a:pt x="414439" y="715035"/>
                  </a:lnTo>
                  <a:lnTo>
                    <a:pt x="414934" y="714781"/>
                  </a:lnTo>
                  <a:lnTo>
                    <a:pt x="419328" y="712482"/>
                  </a:lnTo>
                  <a:lnTo>
                    <a:pt x="424002" y="710603"/>
                  </a:lnTo>
                  <a:lnTo>
                    <a:pt x="437794" y="707009"/>
                  </a:lnTo>
                  <a:lnTo>
                    <a:pt x="445325" y="708380"/>
                  </a:lnTo>
                  <a:lnTo>
                    <a:pt x="452424" y="711339"/>
                  </a:lnTo>
                  <a:lnTo>
                    <a:pt x="454113" y="712419"/>
                  </a:lnTo>
                  <a:lnTo>
                    <a:pt x="455066" y="713270"/>
                  </a:lnTo>
                  <a:lnTo>
                    <a:pt x="455066" y="680948"/>
                  </a:lnTo>
                  <a:lnTo>
                    <a:pt x="454723" y="680796"/>
                  </a:lnTo>
                  <a:lnTo>
                    <a:pt x="438886" y="678573"/>
                  </a:lnTo>
                  <a:lnTo>
                    <a:pt x="421030" y="680796"/>
                  </a:lnTo>
                  <a:lnTo>
                    <a:pt x="411175" y="684009"/>
                  </a:lnTo>
                  <a:lnTo>
                    <a:pt x="401294" y="688467"/>
                  </a:lnTo>
                  <a:lnTo>
                    <a:pt x="391414" y="694131"/>
                  </a:lnTo>
                  <a:lnTo>
                    <a:pt x="381571" y="700925"/>
                  </a:lnTo>
                  <a:lnTo>
                    <a:pt x="374281" y="696595"/>
                  </a:lnTo>
                  <a:lnTo>
                    <a:pt x="373430" y="696087"/>
                  </a:lnTo>
                  <a:lnTo>
                    <a:pt x="365798" y="690956"/>
                  </a:lnTo>
                  <a:lnTo>
                    <a:pt x="358940" y="685685"/>
                  </a:lnTo>
                  <a:lnTo>
                    <a:pt x="352996" y="680339"/>
                  </a:lnTo>
                  <a:lnTo>
                    <a:pt x="356196" y="679221"/>
                  </a:lnTo>
                  <a:lnTo>
                    <a:pt x="359371" y="678014"/>
                  </a:lnTo>
                  <a:lnTo>
                    <a:pt x="404418" y="646722"/>
                  </a:lnTo>
                  <a:lnTo>
                    <a:pt x="421474" y="609777"/>
                  </a:lnTo>
                  <a:lnTo>
                    <a:pt x="421525" y="590918"/>
                  </a:lnTo>
                  <a:lnTo>
                    <a:pt x="421538" y="589661"/>
                  </a:lnTo>
                  <a:lnTo>
                    <a:pt x="415759" y="571030"/>
                  </a:lnTo>
                  <a:lnTo>
                    <a:pt x="404393" y="555523"/>
                  </a:lnTo>
                  <a:lnTo>
                    <a:pt x="393522" y="547585"/>
                  </a:lnTo>
                  <a:lnTo>
                    <a:pt x="392569" y="547217"/>
                  </a:lnTo>
                  <a:lnTo>
                    <a:pt x="392569" y="595083"/>
                  </a:lnTo>
                  <a:lnTo>
                    <a:pt x="392303" y="606120"/>
                  </a:lnTo>
                  <a:lnTo>
                    <a:pt x="363715" y="643115"/>
                  </a:lnTo>
                  <a:lnTo>
                    <a:pt x="335292" y="654875"/>
                  </a:lnTo>
                  <a:lnTo>
                    <a:pt x="328904" y="639457"/>
                  </a:lnTo>
                  <a:lnTo>
                    <a:pt x="325602" y="624332"/>
                  </a:lnTo>
                  <a:lnTo>
                    <a:pt x="325501" y="609904"/>
                  </a:lnTo>
                  <a:lnTo>
                    <a:pt x="328383" y="597979"/>
                  </a:lnTo>
                  <a:lnTo>
                    <a:pt x="359270" y="571614"/>
                  </a:lnTo>
                  <a:lnTo>
                    <a:pt x="370725" y="569798"/>
                  </a:lnTo>
                  <a:lnTo>
                    <a:pt x="379780" y="573570"/>
                  </a:lnTo>
                  <a:lnTo>
                    <a:pt x="382028" y="574954"/>
                  </a:lnTo>
                  <a:lnTo>
                    <a:pt x="384251" y="576948"/>
                  </a:lnTo>
                  <a:lnTo>
                    <a:pt x="389839" y="585000"/>
                  </a:lnTo>
                  <a:lnTo>
                    <a:pt x="392569" y="595083"/>
                  </a:lnTo>
                  <a:lnTo>
                    <a:pt x="392569" y="547217"/>
                  </a:lnTo>
                  <a:lnTo>
                    <a:pt x="380974" y="542709"/>
                  </a:lnTo>
                  <a:lnTo>
                    <a:pt x="367207" y="541032"/>
                  </a:lnTo>
                  <a:lnTo>
                    <a:pt x="352653" y="542658"/>
                  </a:lnTo>
                  <a:lnTo>
                    <a:pt x="309181" y="570941"/>
                  </a:lnTo>
                  <a:lnTo>
                    <a:pt x="295567" y="620763"/>
                  </a:lnTo>
                  <a:lnTo>
                    <a:pt x="298157" y="639330"/>
                  </a:lnTo>
                  <a:lnTo>
                    <a:pt x="304139" y="658126"/>
                  </a:lnTo>
                  <a:lnTo>
                    <a:pt x="292506" y="657288"/>
                  </a:lnTo>
                  <a:lnTo>
                    <a:pt x="250596" y="645045"/>
                  </a:lnTo>
                  <a:lnTo>
                    <a:pt x="247091" y="634339"/>
                  </a:lnTo>
                  <a:lnTo>
                    <a:pt x="246837" y="624827"/>
                  </a:lnTo>
                  <a:lnTo>
                    <a:pt x="246392" y="615784"/>
                  </a:lnTo>
                  <a:lnTo>
                    <a:pt x="245745" y="606501"/>
                  </a:lnTo>
                  <a:lnTo>
                    <a:pt x="243001" y="592823"/>
                  </a:lnTo>
                  <a:lnTo>
                    <a:pt x="242303" y="591019"/>
                  </a:lnTo>
                  <a:lnTo>
                    <a:pt x="237426" y="578319"/>
                  </a:lnTo>
                  <a:lnTo>
                    <a:pt x="229743" y="564540"/>
                  </a:lnTo>
                  <a:lnTo>
                    <a:pt x="220802" y="553275"/>
                  </a:lnTo>
                  <a:lnTo>
                    <a:pt x="217182" y="550468"/>
                  </a:lnTo>
                  <a:lnTo>
                    <a:pt x="217182" y="621919"/>
                  </a:lnTo>
                  <a:lnTo>
                    <a:pt x="208965" y="613232"/>
                  </a:lnTo>
                  <a:lnTo>
                    <a:pt x="201752" y="603885"/>
                  </a:lnTo>
                  <a:lnTo>
                    <a:pt x="195618" y="593928"/>
                  </a:lnTo>
                  <a:lnTo>
                    <a:pt x="190677" y="583476"/>
                  </a:lnTo>
                  <a:lnTo>
                    <a:pt x="187388" y="575386"/>
                  </a:lnTo>
                  <a:lnTo>
                    <a:pt x="188150" y="572643"/>
                  </a:lnTo>
                  <a:lnTo>
                    <a:pt x="188531" y="571728"/>
                  </a:lnTo>
                  <a:lnTo>
                    <a:pt x="189357" y="571385"/>
                  </a:lnTo>
                  <a:lnTo>
                    <a:pt x="190360" y="571195"/>
                  </a:lnTo>
                  <a:lnTo>
                    <a:pt x="192392" y="570890"/>
                  </a:lnTo>
                  <a:lnTo>
                    <a:pt x="194691" y="571233"/>
                  </a:lnTo>
                  <a:lnTo>
                    <a:pt x="216331" y="608876"/>
                  </a:lnTo>
                  <a:lnTo>
                    <a:pt x="217182" y="621919"/>
                  </a:lnTo>
                  <a:lnTo>
                    <a:pt x="217182" y="550468"/>
                  </a:lnTo>
                  <a:lnTo>
                    <a:pt x="213321" y="547458"/>
                  </a:lnTo>
                  <a:lnTo>
                    <a:pt x="204546" y="543521"/>
                  </a:lnTo>
                  <a:lnTo>
                    <a:pt x="195033" y="541667"/>
                  </a:lnTo>
                  <a:lnTo>
                    <a:pt x="185407" y="542086"/>
                  </a:lnTo>
                  <a:lnTo>
                    <a:pt x="158838" y="578548"/>
                  </a:lnTo>
                  <a:lnTo>
                    <a:pt x="160642" y="587184"/>
                  </a:lnTo>
                  <a:lnTo>
                    <a:pt x="184988" y="630707"/>
                  </a:lnTo>
                  <a:lnTo>
                    <a:pt x="217208" y="659752"/>
                  </a:lnTo>
                  <a:lnTo>
                    <a:pt x="211975" y="708990"/>
                  </a:lnTo>
                  <a:lnTo>
                    <a:pt x="200926" y="758558"/>
                  </a:lnTo>
                  <a:lnTo>
                    <a:pt x="184137" y="808151"/>
                  </a:lnTo>
                  <a:lnTo>
                    <a:pt x="161683" y="857465"/>
                  </a:lnTo>
                  <a:lnTo>
                    <a:pt x="133667" y="906221"/>
                  </a:lnTo>
                  <a:lnTo>
                    <a:pt x="158623" y="922096"/>
                  </a:lnTo>
                  <a:lnTo>
                    <a:pt x="186740" y="873467"/>
                  </a:lnTo>
                  <a:lnTo>
                    <a:pt x="209600" y="824204"/>
                  </a:lnTo>
                  <a:lnTo>
                    <a:pt x="227139" y="774560"/>
                  </a:lnTo>
                  <a:lnTo>
                    <a:pt x="239268" y="724814"/>
                  </a:lnTo>
                  <a:lnTo>
                    <a:pt x="245910" y="675271"/>
                  </a:lnTo>
                  <a:lnTo>
                    <a:pt x="246621" y="675563"/>
                  </a:lnTo>
                  <a:lnTo>
                    <a:pt x="264871" y="681863"/>
                  </a:lnTo>
                  <a:lnTo>
                    <a:pt x="283425" y="685901"/>
                  </a:lnTo>
                  <a:lnTo>
                    <a:pt x="302006" y="687679"/>
                  </a:lnTo>
                  <a:lnTo>
                    <a:pt x="320484" y="687222"/>
                  </a:lnTo>
                  <a:lnTo>
                    <a:pt x="322757" y="690384"/>
                  </a:lnTo>
                  <a:lnTo>
                    <a:pt x="358241" y="721410"/>
                  </a:lnTo>
                  <a:lnTo>
                    <a:pt x="323596" y="762317"/>
                  </a:lnTo>
                  <a:lnTo>
                    <a:pt x="292595" y="810628"/>
                  </a:lnTo>
                  <a:lnTo>
                    <a:pt x="266877" y="862101"/>
                  </a:lnTo>
                  <a:lnTo>
                    <a:pt x="248107" y="912469"/>
                  </a:lnTo>
                  <a:lnTo>
                    <a:pt x="237909" y="957491"/>
                  </a:lnTo>
                  <a:lnTo>
                    <a:pt x="267055" y="961263"/>
                  </a:lnTo>
                  <a:lnTo>
                    <a:pt x="277698" y="916127"/>
                  </a:lnTo>
                  <a:lnTo>
                    <a:pt x="297218" y="866559"/>
                  </a:lnTo>
                  <a:lnTo>
                    <a:pt x="323291" y="817041"/>
                  </a:lnTo>
                  <a:lnTo>
                    <a:pt x="353593" y="772020"/>
                  </a:lnTo>
                  <a:lnTo>
                    <a:pt x="385800" y="735990"/>
                  </a:lnTo>
                  <a:lnTo>
                    <a:pt x="402374" y="742226"/>
                  </a:lnTo>
                  <a:lnTo>
                    <a:pt x="418782" y="746531"/>
                  </a:lnTo>
                  <a:lnTo>
                    <a:pt x="434505" y="748563"/>
                  </a:lnTo>
                  <a:lnTo>
                    <a:pt x="448983" y="747953"/>
                  </a:lnTo>
                  <a:lnTo>
                    <a:pt x="459701" y="745070"/>
                  </a:lnTo>
                  <a:lnTo>
                    <a:pt x="460743" y="744791"/>
                  </a:lnTo>
                  <a:lnTo>
                    <a:pt x="470573" y="739228"/>
                  </a:lnTo>
                  <a:lnTo>
                    <a:pt x="471182" y="738606"/>
                  </a:lnTo>
                  <a:lnTo>
                    <a:pt x="478243" y="731443"/>
                  </a:lnTo>
                  <a:lnTo>
                    <a:pt x="482371" y="723773"/>
                  </a:lnTo>
                  <a:lnTo>
                    <a:pt x="482841" y="722896"/>
                  </a:lnTo>
                  <a:lnTo>
                    <a:pt x="483666" y="721017"/>
                  </a:lnTo>
                  <a:lnTo>
                    <a:pt x="485051" y="714578"/>
                  </a:lnTo>
                  <a:close/>
                </a:path>
                <a:path w="808990" h="1008380">
                  <a:moveTo>
                    <a:pt x="808609" y="417423"/>
                  </a:moveTo>
                  <a:lnTo>
                    <a:pt x="806030" y="370535"/>
                  </a:lnTo>
                  <a:lnTo>
                    <a:pt x="798042" y="324688"/>
                  </a:lnTo>
                  <a:lnTo>
                    <a:pt x="784682" y="280593"/>
                  </a:lnTo>
                  <a:lnTo>
                    <a:pt x="765746" y="238353"/>
                  </a:lnTo>
                  <a:lnTo>
                    <a:pt x="741527" y="198335"/>
                  </a:lnTo>
                  <a:lnTo>
                    <a:pt x="712419" y="160909"/>
                  </a:lnTo>
                  <a:lnTo>
                    <a:pt x="678815" y="126441"/>
                  </a:lnTo>
                  <a:lnTo>
                    <a:pt x="641108" y="95300"/>
                  </a:lnTo>
                  <a:lnTo>
                    <a:pt x="599706" y="67830"/>
                  </a:lnTo>
                  <a:lnTo>
                    <a:pt x="554990" y="44411"/>
                  </a:lnTo>
                  <a:lnTo>
                    <a:pt x="507377" y="25387"/>
                  </a:lnTo>
                  <a:lnTo>
                    <a:pt x="466610" y="13398"/>
                  </a:lnTo>
                  <a:lnTo>
                    <a:pt x="419544" y="4178"/>
                  </a:lnTo>
                  <a:lnTo>
                    <a:pt x="367601" y="0"/>
                  </a:lnTo>
                  <a:lnTo>
                    <a:pt x="312204" y="3086"/>
                  </a:lnTo>
                  <a:lnTo>
                    <a:pt x="254749" y="15697"/>
                  </a:lnTo>
                  <a:lnTo>
                    <a:pt x="208788" y="34099"/>
                  </a:lnTo>
                  <a:lnTo>
                    <a:pt x="165633" y="59359"/>
                  </a:lnTo>
                  <a:lnTo>
                    <a:pt x="126022" y="90830"/>
                  </a:lnTo>
                  <a:lnTo>
                    <a:pt x="90690" y="127838"/>
                  </a:lnTo>
                  <a:lnTo>
                    <a:pt x="60363" y="169710"/>
                  </a:lnTo>
                  <a:lnTo>
                    <a:pt x="35763" y="215760"/>
                  </a:lnTo>
                  <a:lnTo>
                    <a:pt x="18580" y="261556"/>
                  </a:lnTo>
                  <a:lnTo>
                    <a:pt x="6858" y="309524"/>
                  </a:lnTo>
                  <a:lnTo>
                    <a:pt x="660" y="359130"/>
                  </a:lnTo>
                  <a:lnTo>
                    <a:pt x="0" y="409829"/>
                  </a:lnTo>
                  <a:lnTo>
                    <a:pt x="4914" y="461086"/>
                  </a:lnTo>
                  <a:lnTo>
                    <a:pt x="15455" y="512343"/>
                  </a:lnTo>
                  <a:lnTo>
                    <a:pt x="28524" y="555777"/>
                  </a:lnTo>
                  <a:lnTo>
                    <a:pt x="52209" y="622922"/>
                  </a:lnTo>
                  <a:lnTo>
                    <a:pt x="60744" y="648131"/>
                  </a:lnTo>
                  <a:lnTo>
                    <a:pt x="68440" y="673595"/>
                  </a:lnTo>
                  <a:lnTo>
                    <a:pt x="74803" y="699223"/>
                  </a:lnTo>
                  <a:lnTo>
                    <a:pt x="81432" y="750773"/>
                  </a:lnTo>
                  <a:lnTo>
                    <a:pt x="78524" y="798004"/>
                  </a:lnTo>
                  <a:lnTo>
                    <a:pt x="66344" y="839406"/>
                  </a:lnTo>
                  <a:lnTo>
                    <a:pt x="45135" y="873417"/>
                  </a:lnTo>
                  <a:lnTo>
                    <a:pt x="67551" y="892657"/>
                  </a:lnTo>
                  <a:lnTo>
                    <a:pt x="92608" y="852957"/>
                  </a:lnTo>
                  <a:lnTo>
                    <a:pt x="107175" y="805268"/>
                  </a:lnTo>
                  <a:lnTo>
                    <a:pt x="110972" y="751357"/>
                  </a:lnTo>
                  <a:lnTo>
                    <a:pt x="103695" y="692962"/>
                  </a:lnTo>
                  <a:lnTo>
                    <a:pt x="89090" y="639622"/>
                  </a:lnTo>
                  <a:lnTo>
                    <a:pt x="71196" y="587997"/>
                  </a:lnTo>
                  <a:lnTo>
                    <a:pt x="63881" y="567499"/>
                  </a:lnTo>
                  <a:lnTo>
                    <a:pt x="56730" y="546760"/>
                  </a:lnTo>
                  <a:lnTo>
                    <a:pt x="50038" y="525843"/>
                  </a:lnTo>
                  <a:lnTo>
                    <a:pt x="44094" y="504837"/>
                  </a:lnTo>
                  <a:lnTo>
                    <a:pt x="34213" y="456831"/>
                  </a:lnTo>
                  <a:lnTo>
                    <a:pt x="29591" y="408876"/>
                  </a:lnTo>
                  <a:lnTo>
                    <a:pt x="30162" y="361492"/>
                  </a:lnTo>
                  <a:lnTo>
                    <a:pt x="35915" y="315175"/>
                  </a:lnTo>
                  <a:lnTo>
                    <a:pt x="46799" y="270433"/>
                  </a:lnTo>
                  <a:lnTo>
                    <a:pt x="62788" y="227749"/>
                  </a:lnTo>
                  <a:lnTo>
                    <a:pt x="85356" y="185369"/>
                  </a:lnTo>
                  <a:lnTo>
                    <a:pt x="113169" y="146850"/>
                  </a:lnTo>
                  <a:lnTo>
                    <a:pt x="145567" y="112826"/>
                  </a:lnTo>
                  <a:lnTo>
                    <a:pt x="181864" y="83908"/>
                  </a:lnTo>
                  <a:lnTo>
                    <a:pt x="221386" y="60706"/>
                  </a:lnTo>
                  <a:lnTo>
                    <a:pt x="263448" y="43853"/>
                  </a:lnTo>
                  <a:lnTo>
                    <a:pt x="316458" y="32270"/>
                  </a:lnTo>
                  <a:lnTo>
                    <a:pt x="367753" y="29502"/>
                  </a:lnTo>
                  <a:lnTo>
                    <a:pt x="415963" y="33464"/>
                  </a:lnTo>
                  <a:lnTo>
                    <a:pt x="459727" y="42087"/>
                  </a:lnTo>
                  <a:lnTo>
                    <a:pt x="497687" y="53301"/>
                  </a:lnTo>
                  <a:lnTo>
                    <a:pt x="548449" y="73977"/>
                  </a:lnTo>
                  <a:lnTo>
                    <a:pt x="595528" y="99910"/>
                  </a:lnTo>
                  <a:lnTo>
                    <a:pt x="638403" y="130594"/>
                  </a:lnTo>
                  <a:lnTo>
                    <a:pt x="676529" y="165544"/>
                  </a:lnTo>
                  <a:lnTo>
                    <a:pt x="709333" y="204228"/>
                  </a:lnTo>
                  <a:lnTo>
                    <a:pt x="736269" y="246176"/>
                  </a:lnTo>
                  <a:lnTo>
                    <a:pt x="756805" y="290868"/>
                  </a:lnTo>
                  <a:lnTo>
                    <a:pt x="771474" y="342074"/>
                  </a:lnTo>
                  <a:lnTo>
                    <a:pt x="778344" y="395630"/>
                  </a:lnTo>
                  <a:lnTo>
                    <a:pt x="777367" y="450202"/>
                  </a:lnTo>
                  <a:lnTo>
                    <a:pt x="768464" y="504456"/>
                  </a:lnTo>
                  <a:lnTo>
                    <a:pt x="753008" y="553948"/>
                  </a:lnTo>
                  <a:lnTo>
                    <a:pt x="731202" y="600798"/>
                  </a:lnTo>
                  <a:lnTo>
                    <a:pt x="703465" y="644347"/>
                  </a:lnTo>
                  <a:lnTo>
                    <a:pt x="670217" y="683945"/>
                  </a:lnTo>
                  <a:lnTo>
                    <a:pt x="631901" y="718896"/>
                  </a:lnTo>
                  <a:lnTo>
                    <a:pt x="585304" y="751624"/>
                  </a:lnTo>
                  <a:lnTo>
                    <a:pt x="536422" y="780999"/>
                  </a:lnTo>
                  <a:lnTo>
                    <a:pt x="516826" y="792518"/>
                  </a:lnTo>
                  <a:lnTo>
                    <a:pt x="497141" y="804367"/>
                  </a:lnTo>
                  <a:lnTo>
                    <a:pt x="458406" y="829729"/>
                  </a:lnTo>
                  <a:lnTo>
                    <a:pt x="419569" y="860869"/>
                  </a:lnTo>
                  <a:lnTo>
                    <a:pt x="382524" y="900658"/>
                  </a:lnTo>
                  <a:lnTo>
                    <a:pt x="353339" y="948855"/>
                  </a:lnTo>
                  <a:lnTo>
                    <a:pt x="338112" y="1005230"/>
                  </a:lnTo>
                  <a:lnTo>
                    <a:pt x="367550" y="1008291"/>
                  </a:lnTo>
                  <a:lnTo>
                    <a:pt x="381127" y="959370"/>
                  </a:lnTo>
                  <a:lnTo>
                    <a:pt x="407301" y="917067"/>
                  </a:lnTo>
                  <a:lnTo>
                    <a:pt x="440613" y="881786"/>
                  </a:lnTo>
                  <a:lnTo>
                    <a:pt x="475564" y="853897"/>
                  </a:lnTo>
                  <a:lnTo>
                    <a:pt x="513029" y="829411"/>
                  </a:lnTo>
                  <a:lnTo>
                    <a:pt x="551459" y="806589"/>
                  </a:lnTo>
                  <a:lnTo>
                    <a:pt x="576643" y="791768"/>
                  </a:lnTo>
                  <a:lnTo>
                    <a:pt x="626541" y="759904"/>
                  </a:lnTo>
                  <a:lnTo>
                    <a:pt x="685152" y="711161"/>
                  </a:lnTo>
                  <a:lnTo>
                    <a:pt x="716127" y="676643"/>
                  </a:lnTo>
                  <a:lnTo>
                    <a:pt x="743102" y="638987"/>
                  </a:lnTo>
                  <a:lnTo>
                    <a:pt x="765797" y="598614"/>
                  </a:lnTo>
                  <a:lnTo>
                    <a:pt x="783971" y="555955"/>
                  </a:lnTo>
                  <a:lnTo>
                    <a:pt x="797356" y="511429"/>
                  </a:lnTo>
                  <a:lnTo>
                    <a:pt x="805726" y="464629"/>
                  </a:lnTo>
                  <a:lnTo>
                    <a:pt x="808609" y="417423"/>
                  </a:lnTo>
                  <a:close/>
                </a:path>
              </a:pathLst>
            </a:custGeom>
            <a:solidFill>
              <a:srgbClr val="E3FF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17024" y="1714095"/>
              <a:ext cx="190273" cy="1805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9054" y="1462223"/>
              <a:ext cx="110731" cy="2235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21216" y="2201868"/>
              <a:ext cx="210313" cy="981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4099" y="1545451"/>
              <a:ext cx="187911" cy="189078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036694" y="1827384"/>
            <a:ext cx="225310" cy="1486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008435" y="2302910"/>
            <a:ext cx="210716" cy="9924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44895" y="7137228"/>
            <a:ext cx="2202892" cy="19821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97063" y="875613"/>
            <a:ext cx="1615053" cy="157404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497448" y="3000603"/>
            <a:ext cx="40151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53615" y="4543653"/>
            <a:ext cx="17957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795533" y="6086703"/>
            <a:ext cx="47548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90" dirty="0">
                <a:solidFill>
                  <a:srgbClr val="FFFFFF"/>
                </a:solidFill>
                <a:latin typeface="Microsoft Sans Serif"/>
                <a:cs typeface="Microsoft Sans Serif"/>
              </a:rPr>
              <a:t>X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65529" y="5315178"/>
            <a:ext cx="5671820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06730">
              <a:lnSpc>
                <a:spcPts val="6700"/>
              </a:lnSpc>
              <a:spcBef>
                <a:spcPts val="114"/>
              </a:spcBef>
            </a:pP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12700">
              <a:lnSpc>
                <a:spcPts val="6695"/>
              </a:lnSpc>
            </a:pP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Q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74749" y="7629753"/>
            <a:ext cx="3824604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6279" y="2229078"/>
            <a:ext cx="1053925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B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lang="en-US"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lang="en-US" sz="6100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     </a:t>
            </a:r>
            <a:r>
              <a:rPr lang="en-US" sz="6000" b="1" spc="-969" dirty="0" smtClean="0">
                <a:solidFill>
                  <a:srgbClr val="FFFFFF"/>
                </a:solidFill>
                <a:latin typeface="Microsoft Sans Serif"/>
                <a:cs typeface="Microsoft Sans Serif"/>
              </a:rPr>
              <a:t>S  T  A  T  M   E   N   T , </a:t>
            </a:r>
            <a:endParaRPr sz="6100" dirty="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6450" y="3000603"/>
            <a:ext cx="851598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523740" algn="l"/>
              </a:tabLst>
            </a:pPr>
            <a:r>
              <a:rPr sz="6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39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289" y="3772128"/>
            <a:ext cx="12355195" cy="172973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6100" indent="-524510">
              <a:lnSpc>
                <a:spcPts val="6700"/>
              </a:lnSpc>
              <a:spcBef>
                <a:spcPts val="114"/>
              </a:spcBef>
              <a:buAutoNum type="arabicPlain" startAt="3"/>
              <a:tabLst>
                <a:tab pos="546735" algn="l"/>
                <a:tab pos="4164329" algn="l"/>
                <a:tab pos="572325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  <a:p>
            <a:pPr marL="546100" indent="-534035">
              <a:lnSpc>
                <a:spcPts val="6695"/>
              </a:lnSpc>
              <a:buAutoNum type="arabicPlain" startAt="3"/>
              <a:tabLst>
                <a:tab pos="546735" algn="l"/>
              </a:tabLst>
            </a:pP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9496" y="5315178"/>
            <a:ext cx="1049528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616325" algn="l"/>
              </a:tabLst>
            </a:pP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44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019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7767" y="6086703"/>
            <a:ext cx="475234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5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5437" y="6858228"/>
            <a:ext cx="8574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323080" algn="l"/>
              </a:tabLst>
            </a:pP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844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69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7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4138" y="7629753"/>
            <a:ext cx="6415405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0481" y="8401278"/>
            <a:ext cx="6701790" cy="958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6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1100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9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6100" spc="-6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100" spc="-6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endParaRPr sz="61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92748" y="1726372"/>
            <a:ext cx="1990089" cy="1629410"/>
          </a:xfrm>
          <a:custGeom>
            <a:avLst/>
            <a:gdLst/>
            <a:ahLst/>
            <a:cxnLst/>
            <a:rect l="l" t="t" r="r" b="b"/>
            <a:pathLst>
              <a:path w="1990090" h="1629410">
                <a:moveTo>
                  <a:pt x="705147" y="721416"/>
                </a:moveTo>
                <a:lnTo>
                  <a:pt x="629840" y="687260"/>
                </a:lnTo>
                <a:lnTo>
                  <a:pt x="772841" y="570316"/>
                </a:lnTo>
                <a:lnTo>
                  <a:pt x="832419" y="521498"/>
                </a:lnTo>
                <a:lnTo>
                  <a:pt x="1020676" y="367114"/>
                </a:lnTo>
                <a:lnTo>
                  <a:pt x="1264406" y="167036"/>
                </a:lnTo>
                <a:lnTo>
                  <a:pt x="1273670" y="161475"/>
                </a:lnTo>
                <a:lnTo>
                  <a:pt x="1283931" y="158845"/>
                </a:lnTo>
                <a:lnTo>
                  <a:pt x="1294515" y="159220"/>
                </a:lnTo>
                <a:lnTo>
                  <a:pt x="1304747" y="162672"/>
                </a:lnTo>
                <a:lnTo>
                  <a:pt x="1313564" y="168939"/>
                </a:lnTo>
                <a:lnTo>
                  <a:pt x="1320084" y="177296"/>
                </a:lnTo>
                <a:lnTo>
                  <a:pt x="1323973" y="187152"/>
                </a:lnTo>
                <a:lnTo>
                  <a:pt x="1324898" y="197916"/>
                </a:lnTo>
                <a:lnTo>
                  <a:pt x="1319887" y="279191"/>
                </a:lnTo>
                <a:lnTo>
                  <a:pt x="1317886" y="310970"/>
                </a:lnTo>
                <a:lnTo>
                  <a:pt x="1245725" y="278240"/>
                </a:lnTo>
                <a:lnTo>
                  <a:pt x="1074764" y="418551"/>
                </a:lnTo>
                <a:lnTo>
                  <a:pt x="907618" y="555657"/>
                </a:lnTo>
                <a:lnTo>
                  <a:pt x="847932" y="604569"/>
                </a:lnTo>
                <a:lnTo>
                  <a:pt x="705147" y="721416"/>
                </a:lnTo>
                <a:close/>
              </a:path>
              <a:path w="1990090" h="1629410">
                <a:moveTo>
                  <a:pt x="1223577" y="972680"/>
                </a:moveTo>
                <a:lnTo>
                  <a:pt x="1200586" y="933410"/>
                </a:lnTo>
                <a:lnTo>
                  <a:pt x="1202693" y="913783"/>
                </a:lnTo>
                <a:lnTo>
                  <a:pt x="1205360" y="883129"/>
                </a:lnTo>
                <a:lnTo>
                  <a:pt x="1208496" y="843057"/>
                </a:lnTo>
                <a:lnTo>
                  <a:pt x="1212011" y="795175"/>
                </a:lnTo>
                <a:lnTo>
                  <a:pt x="1215815" y="741092"/>
                </a:lnTo>
                <a:lnTo>
                  <a:pt x="1219815" y="682416"/>
                </a:lnTo>
                <a:lnTo>
                  <a:pt x="1225049" y="603535"/>
                </a:lnTo>
                <a:lnTo>
                  <a:pt x="1232419" y="489817"/>
                </a:lnTo>
                <a:lnTo>
                  <a:pt x="1245725" y="278240"/>
                </a:lnTo>
                <a:lnTo>
                  <a:pt x="1317886" y="310970"/>
                </a:lnTo>
                <a:lnTo>
                  <a:pt x="1307758" y="471792"/>
                </a:lnTo>
                <a:lnTo>
                  <a:pt x="1292864" y="698881"/>
                </a:lnTo>
                <a:lnTo>
                  <a:pt x="1279562" y="883623"/>
                </a:lnTo>
                <a:lnTo>
                  <a:pt x="1377367" y="927983"/>
                </a:lnTo>
                <a:lnTo>
                  <a:pt x="1288760" y="958733"/>
                </a:lnTo>
                <a:lnTo>
                  <a:pt x="1264901" y="967301"/>
                </a:lnTo>
                <a:lnTo>
                  <a:pt x="1252085" y="972240"/>
                </a:lnTo>
                <a:lnTo>
                  <a:pt x="1242598" y="974934"/>
                </a:lnTo>
                <a:lnTo>
                  <a:pt x="1232955" y="975059"/>
                </a:lnTo>
                <a:lnTo>
                  <a:pt x="1223577" y="972680"/>
                </a:lnTo>
                <a:close/>
              </a:path>
              <a:path w="1990090" h="1629410">
                <a:moveTo>
                  <a:pt x="1377367" y="927983"/>
                </a:moveTo>
                <a:lnTo>
                  <a:pt x="1279562" y="883623"/>
                </a:lnTo>
                <a:lnTo>
                  <a:pt x="1479541" y="815006"/>
                </a:lnTo>
                <a:lnTo>
                  <a:pt x="1600723" y="773925"/>
                </a:lnTo>
                <a:lnTo>
                  <a:pt x="1941251" y="659052"/>
                </a:lnTo>
                <a:lnTo>
                  <a:pt x="1952837" y="657126"/>
                </a:lnTo>
                <a:lnTo>
                  <a:pt x="1964176" y="658844"/>
                </a:lnTo>
                <a:lnTo>
                  <a:pt x="1974447" y="663945"/>
                </a:lnTo>
                <a:lnTo>
                  <a:pt x="1982830" y="672171"/>
                </a:lnTo>
                <a:lnTo>
                  <a:pt x="1988225" y="682604"/>
                </a:lnTo>
                <a:lnTo>
                  <a:pt x="1990077" y="693926"/>
                </a:lnTo>
                <a:lnTo>
                  <a:pt x="1988382" y="705271"/>
                </a:lnTo>
                <a:lnTo>
                  <a:pt x="1983134" y="715775"/>
                </a:lnTo>
                <a:lnTo>
                  <a:pt x="1924823" y="797048"/>
                </a:lnTo>
                <a:lnTo>
                  <a:pt x="1856025" y="765844"/>
                </a:lnTo>
                <a:lnTo>
                  <a:pt x="1699268" y="818652"/>
                </a:lnTo>
                <a:lnTo>
                  <a:pt x="1577913" y="859675"/>
                </a:lnTo>
                <a:lnTo>
                  <a:pt x="1377367" y="927983"/>
                </a:lnTo>
                <a:close/>
              </a:path>
              <a:path w="1990090" h="1629410">
                <a:moveTo>
                  <a:pt x="1293273" y="1626136"/>
                </a:moveTo>
                <a:lnTo>
                  <a:pt x="21308" y="1049224"/>
                </a:lnTo>
                <a:lnTo>
                  <a:pt x="0" y="1009835"/>
                </a:lnTo>
                <a:lnTo>
                  <a:pt x="19735" y="883573"/>
                </a:lnTo>
                <a:lnTo>
                  <a:pt x="65838" y="593748"/>
                </a:lnTo>
                <a:lnTo>
                  <a:pt x="118687" y="273619"/>
                </a:lnTo>
                <a:lnTo>
                  <a:pt x="158526" y="57162"/>
                </a:lnTo>
                <a:lnTo>
                  <a:pt x="171110" y="18634"/>
                </a:lnTo>
                <a:lnTo>
                  <a:pt x="201410" y="0"/>
                </a:lnTo>
                <a:lnTo>
                  <a:pt x="208078" y="204"/>
                </a:lnTo>
                <a:lnTo>
                  <a:pt x="246369" y="29181"/>
                </a:lnTo>
                <a:lnTo>
                  <a:pt x="278634" y="76724"/>
                </a:lnTo>
                <a:lnTo>
                  <a:pt x="300194" y="110708"/>
                </a:lnTo>
                <a:lnTo>
                  <a:pt x="324651" y="150262"/>
                </a:lnTo>
                <a:lnTo>
                  <a:pt x="220784" y="123479"/>
                </a:lnTo>
                <a:lnTo>
                  <a:pt x="219257" y="131052"/>
                </a:lnTo>
                <a:lnTo>
                  <a:pt x="208734" y="188281"/>
                </a:lnTo>
                <a:lnTo>
                  <a:pt x="200504" y="234939"/>
                </a:lnTo>
                <a:lnTo>
                  <a:pt x="191736" y="285782"/>
                </a:lnTo>
                <a:lnTo>
                  <a:pt x="182252" y="341777"/>
                </a:lnTo>
                <a:lnTo>
                  <a:pt x="172998" y="397162"/>
                </a:lnTo>
                <a:lnTo>
                  <a:pt x="163274" y="456028"/>
                </a:lnTo>
                <a:lnTo>
                  <a:pt x="153460" y="516015"/>
                </a:lnTo>
                <a:lnTo>
                  <a:pt x="143716" y="576056"/>
                </a:lnTo>
                <a:lnTo>
                  <a:pt x="134121" y="635595"/>
                </a:lnTo>
                <a:lnTo>
                  <a:pt x="124807" y="693735"/>
                </a:lnTo>
                <a:lnTo>
                  <a:pt x="115894" y="749665"/>
                </a:lnTo>
                <a:lnTo>
                  <a:pt x="99748" y="851648"/>
                </a:lnTo>
                <a:lnTo>
                  <a:pt x="86640" y="935053"/>
                </a:lnTo>
                <a:lnTo>
                  <a:pt x="77524" y="993388"/>
                </a:lnTo>
                <a:lnTo>
                  <a:pt x="1364987" y="1577329"/>
                </a:lnTo>
                <a:lnTo>
                  <a:pt x="1338676" y="1614001"/>
                </a:lnTo>
                <a:lnTo>
                  <a:pt x="1329495" y="1622983"/>
                </a:lnTo>
                <a:lnTo>
                  <a:pt x="1318145" y="1628193"/>
                </a:lnTo>
                <a:lnTo>
                  <a:pt x="1305709" y="1629340"/>
                </a:lnTo>
                <a:lnTo>
                  <a:pt x="1293273" y="1626136"/>
                </a:lnTo>
                <a:close/>
              </a:path>
              <a:path w="1990090" h="1629410">
                <a:moveTo>
                  <a:pt x="1364987" y="1577329"/>
                </a:moveTo>
                <a:lnTo>
                  <a:pt x="1296198" y="1546129"/>
                </a:lnTo>
                <a:lnTo>
                  <a:pt x="1856025" y="765844"/>
                </a:lnTo>
                <a:lnTo>
                  <a:pt x="1924823" y="797048"/>
                </a:lnTo>
                <a:lnTo>
                  <a:pt x="1364987" y="1577329"/>
                </a:lnTo>
                <a:close/>
              </a:path>
              <a:path w="1990090" h="1629410">
                <a:moveTo>
                  <a:pt x="600809" y="778364"/>
                </a:moveTo>
                <a:lnTo>
                  <a:pt x="593889" y="773941"/>
                </a:lnTo>
                <a:lnTo>
                  <a:pt x="588114" y="768104"/>
                </a:lnTo>
                <a:lnTo>
                  <a:pt x="583726" y="761048"/>
                </a:lnTo>
                <a:lnTo>
                  <a:pt x="567931" y="728950"/>
                </a:lnTo>
                <a:lnTo>
                  <a:pt x="548378" y="691005"/>
                </a:lnTo>
                <a:lnTo>
                  <a:pt x="525616" y="648160"/>
                </a:lnTo>
                <a:lnTo>
                  <a:pt x="500196" y="601358"/>
                </a:lnTo>
                <a:lnTo>
                  <a:pt x="443579" y="499661"/>
                </a:lnTo>
                <a:lnTo>
                  <a:pt x="382930" y="393469"/>
                </a:lnTo>
                <a:lnTo>
                  <a:pt x="322605" y="290267"/>
                </a:lnTo>
                <a:lnTo>
                  <a:pt x="267132" y="197823"/>
                </a:lnTo>
                <a:lnTo>
                  <a:pt x="242537" y="157907"/>
                </a:lnTo>
                <a:lnTo>
                  <a:pt x="220784" y="123479"/>
                </a:lnTo>
                <a:lnTo>
                  <a:pt x="341664" y="178305"/>
                </a:lnTo>
                <a:lnTo>
                  <a:pt x="362024" y="212133"/>
                </a:lnTo>
                <a:lnTo>
                  <a:pt x="409979" y="293050"/>
                </a:lnTo>
                <a:lnTo>
                  <a:pt x="439211" y="343207"/>
                </a:lnTo>
                <a:lnTo>
                  <a:pt x="501865" y="452522"/>
                </a:lnTo>
                <a:lnTo>
                  <a:pt x="559539" y="555719"/>
                </a:lnTo>
                <a:lnTo>
                  <a:pt x="585676" y="603596"/>
                </a:lnTo>
                <a:lnTo>
                  <a:pt x="609290" y="647752"/>
                </a:lnTo>
                <a:lnTo>
                  <a:pt x="629840" y="687260"/>
                </a:lnTo>
                <a:lnTo>
                  <a:pt x="705147" y="721416"/>
                </a:lnTo>
                <a:lnTo>
                  <a:pt x="669826" y="750218"/>
                </a:lnTo>
                <a:lnTo>
                  <a:pt x="639932" y="774354"/>
                </a:lnTo>
                <a:lnTo>
                  <a:pt x="616887" y="782172"/>
                </a:lnTo>
                <a:lnTo>
                  <a:pt x="608632" y="781175"/>
                </a:lnTo>
                <a:lnTo>
                  <a:pt x="600809" y="778364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8"/>
            <a:ext cx="1957328" cy="21553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34000" y="2830226"/>
            <a:ext cx="10363200" cy="4246034"/>
          </a:xfrm>
          <a:prstGeom prst="rect">
            <a:avLst/>
          </a:prstGeom>
        </p:spPr>
        <p:txBody>
          <a:bodyPr vert="horz" wrap="square" lIns="0" tIns="394970" rIns="0" bIns="0" rtlCol="0">
            <a:spAutoFit/>
          </a:bodyPr>
          <a:lstStyle/>
          <a:p>
            <a:pPr marL="1185545" marR="5080" indent="-1173480">
              <a:lnSpc>
                <a:spcPts val="15010"/>
              </a:lnSpc>
              <a:spcBef>
                <a:spcPts val="3110"/>
              </a:spcBef>
            </a:pPr>
            <a:r>
              <a:rPr spc="-1720" dirty="0" smtClean="0"/>
              <a:t>T</a:t>
            </a:r>
            <a:r>
              <a:rPr lang="en-US" spc="-1720" dirty="0" smtClean="0"/>
              <a:t> </a:t>
            </a:r>
            <a:r>
              <a:rPr spc="-1540" dirty="0" smtClean="0"/>
              <a:t>H</a:t>
            </a:r>
            <a:r>
              <a:rPr lang="en-US" spc="-1540" dirty="0" smtClean="0"/>
              <a:t> </a:t>
            </a:r>
            <a:r>
              <a:rPr spc="-204" dirty="0" smtClean="0"/>
              <a:t>A</a:t>
            </a:r>
            <a:r>
              <a:rPr lang="en-US" spc="-204" dirty="0" smtClean="0"/>
              <a:t> </a:t>
            </a:r>
            <a:r>
              <a:rPr spc="-1585" dirty="0" smtClean="0"/>
              <a:t>N</a:t>
            </a:r>
            <a:r>
              <a:rPr lang="en-US" spc="-1585" dirty="0" smtClean="0"/>
              <a:t> </a:t>
            </a:r>
            <a:r>
              <a:rPr spc="-580" dirty="0" smtClean="0"/>
              <a:t>K </a:t>
            </a:r>
            <a:r>
              <a:rPr lang="en-US" spc="-580" dirty="0" smtClean="0"/>
              <a:t> </a:t>
            </a:r>
            <a:br>
              <a:rPr lang="en-US" spc="-580" dirty="0" smtClean="0"/>
            </a:br>
            <a:r>
              <a:rPr lang="en-US" spc="-580" dirty="0"/>
              <a:t> </a:t>
            </a:r>
            <a:r>
              <a:rPr lang="en-US" spc="-580" dirty="0" smtClean="0"/>
              <a:t>  </a:t>
            </a:r>
            <a:r>
              <a:rPr spc="-2050" dirty="0" smtClean="0"/>
              <a:t>Y</a:t>
            </a:r>
            <a:r>
              <a:rPr lang="en-US" spc="-2050" dirty="0" smtClean="0"/>
              <a:t>  </a:t>
            </a:r>
            <a:r>
              <a:rPr spc="-2050" dirty="0" smtClean="0"/>
              <a:t>O</a:t>
            </a:r>
            <a:r>
              <a:rPr lang="en-US" spc="-2050" dirty="0" smtClean="0"/>
              <a:t>  </a:t>
            </a:r>
            <a:r>
              <a:rPr spc="-2050" dirty="0" smtClean="0"/>
              <a:t>U</a:t>
            </a:r>
            <a:endParaRPr spc="-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71"/>
            <a:ext cx="2066785" cy="278608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8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798538" y="5360"/>
            <a:ext cx="14691360" cy="1995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900" spc="-1560" dirty="0">
                <a:solidFill>
                  <a:srgbClr val="FF3131"/>
                </a:solidFill>
              </a:rPr>
              <a:t>PROBLEM</a:t>
            </a:r>
            <a:r>
              <a:rPr sz="12900" spc="1290" dirty="0">
                <a:solidFill>
                  <a:srgbClr val="FF3131"/>
                </a:solidFill>
              </a:rPr>
              <a:t> </a:t>
            </a:r>
            <a:r>
              <a:rPr sz="12900" spc="-1385" dirty="0">
                <a:solidFill>
                  <a:srgbClr val="FF3131"/>
                </a:solidFill>
              </a:rPr>
              <a:t>STATMENT</a:t>
            </a:r>
            <a:endParaRPr sz="12900"/>
          </a:p>
        </p:txBody>
      </p:sp>
      <p:sp>
        <p:nvSpPr>
          <p:cNvPr id="10" name="object 10"/>
          <p:cNvSpPr txBox="1"/>
          <p:nvPr/>
        </p:nvSpPr>
        <p:spPr>
          <a:xfrm>
            <a:off x="-12700" y="2357867"/>
            <a:ext cx="18101945" cy="659320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 marR="5080">
              <a:lnSpc>
                <a:spcPts val="6300"/>
              </a:lnSpc>
              <a:spcBef>
                <a:spcPts val="1405"/>
              </a:spcBef>
            </a:pP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40" dirty="0">
                <a:solidFill>
                  <a:srgbClr val="A3F0FF"/>
                </a:solidFill>
                <a:latin typeface="Microsoft Sans Serif"/>
                <a:cs typeface="Microsoft Sans Serif"/>
              </a:rPr>
              <a:t>problem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-125" dirty="0">
                <a:solidFill>
                  <a:srgbClr val="A3F0FF"/>
                </a:solidFill>
                <a:latin typeface="Microsoft Sans Serif"/>
                <a:cs typeface="Microsoft Sans Serif"/>
              </a:rPr>
              <a:t>build</a:t>
            </a:r>
            <a:r>
              <a:rPr sz="6350" spc="-1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 </a:t>
            </a:r>
            <a:r>
              <a:rPr sz="6350" spc="-5" dirty="0">
                <a:solidFill>
                  <a:srgbClr val="A3F0FF"/>
                </a:solidFill>
                <a:latin typeface="Microsoft Sans Serif"/>
                <a:cs typeface="Microsoft Sans Serif"/>
              </a:rPr>
              <a:t>predictive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5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60" dirty="0">
                <a:solidFill>
                  <a:srgbClr val="A3F0FF"/>
                </a:solidFill>
                <a:latin typeface="Microsoft Sans Serif"/>
                <a:cs typeface="Microsoft Sans Serif"/>
              </a:rPr>
              <a:t>forecasts </a:t>
            </a:r>
            <a:r>
              <a:rPr sz="6350" spc="-80" dirty="0">
                <a:solidFill>
                  <a:srgbClr val="A3F0FF"/>
                </a:solidFill>
                <a:latin typeface="Microsoft Sans Serif"/>
                <a:cs typeface="Microsoft Sans Serif"/>
              </a:rPr>
              <a:t>stock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prices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65" dirty="0">
                <a:solidFill>
                  <a:srgbClr val="A3F0FF"/>
                </a:solidFill>
                <a:latin typeface="Microsoft Sans Serif"/>
                <a:cs typeface="Microsoft Sans Serif"/>
              </a:rPr>
              <a:t>based</a:t>
            </a:r>
            <a:r>
              <a:rPr sz="6350" spc="-26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570" dirty="0">
                <a:solidFill>
                  <a:srgbClr val="A3F0FF"/>
                </a:solidFill>
                <a:latin typeface="Microsoft Sans Serif"/>
                <a:cs typeface="Microsoft Sans Serif"/>
              </a:rPr>
              <a:t>on</a:t>
            </a:r>
            <a:r>
              <a:rPr sz="6350" spc="-5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65" dirty="0">
                <a:solidFill>
                  <a:srgbClr val="A3F0FF"/>
                </a:solidFill>
                <a:latin typeface="Microsoft Sans Serif"/>
                <a:cs typeface="Microsoft Sans Serif"/>
              </a:rPr>
              <a:t>historical </a:t>
            </a:r>
            <a:r>
              <a:rPr sz="6350" spc="100" dirty="0">
                <a:solidFill>
                  <a:srgbClr val="A3F0FF"/>
                </a:solidFill>
                <a:latin typeface="Microsoft Sans Serif"/>
                <a:cs typeface="Microsoft Sans Serif"/>
              </a:rPr>
              <a:t>market </a:t>
            </a:r>
            <a:r>
              <a:rPr sz="6350" spc="-16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5" dirty="0">
                <a:solidFill>
                  <a:srgbClr val="A3F0FF"/>
                </a:solidFill>
                <a:latin typeface="Microsoft Sans Serif"/>
                <a:cs typeface="Microsoft Sans Serif"/>
              </a:rPr>
              <a:t>data.</a:t>
            </a:r>
            <a:r>
              <a:rPr sz="6350" spc="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5" dirty="0">
                <a:solidFill>
                  <a:srgbClr val="A3F0FF"/>
                </a:solidFill>
                <a:latin typeface="Microsoft Sans Serif"/>
                <a:cs typeface="Microsoft Sans Serif"/>
              </a:rPr>
              <a:t>The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50" dirty="0">
                <a:solidFill>
                  <a:srgbClr val="A3F0FF"/>
                </a:solidFill>
                <a:latin typeface="Microsoft Sans Serif"/>
                <a:cs typeface="Microsoft Sans Serif"/>
              </a:rPr>
              <a:t>goal</a:t>
            </a:r>
            <a:r>
              <a:rPr sz="6350" spc="-1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5" dirty="0">
                <a:solidFill>
                  <a:srgbClr val="A3F0FF"/>
                </a:solidFill>
                <a:latin typeface="Microsoft Sans Serif"/>
                <a:cs typeface="Microsoft Sans Serif"/>
              </a:rPr>
              <a:t>is</a:t>
            </a:r>
            <a:r>
              <a:rPr sz="6350" spc="-35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29" dirty="0">
                <a:solidFill>
                  <a:srgbClr val="A3F0FF"/>
                </a:solidFill>
                <a:latin typeface="Microsoft Sans Serif"/>
                <a:cs typeface="Microsoft Sans Serif"/>
              </a:rPr>
              <a:t>to </a:t>
            </a:r>
            <a:r>
              <a:rPr sz="6350" spc="185" dirty="0">
                <a:solidFill>
                  <a:srgbClr val="A3F0FF"/>
                </a:solidFill>
                <a:latin typeface="Microsoft Sans Serif"/>
                <a:cs typeface="Microsoft Sans Serif"/>
              </a:rPr>
              <a:t>create </a:t>
            </a:r>
            <a:r>
              <a:rPr sz="6350" spc="-90" dirty="0">
                <a:solidFill>
                  <a:srgbClr val="A3F0FF"/>
                </a:solidFill>
                <a:latin typeface="Microsoft Sans Serif"/>
                <a:cs typeface="Microsoft Sans Serif"/>
              </a:rPr>
              <a:t>a</a:t>
            </a:r>
            <a:r>
              <a:rPr sz="6350" spc="-8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25" dirty="0">
                <a:solidFill>
                  <a:srgbClr val="A3F0FF"/>
                </a:solidFill>
                <a:latin typeface="Microsoft Sans Serif"/>
                <a:cs typeface="Microsoft Sans Serif"/>
              </a:rPr>
              <a:t>tool </a:t>
            </a:r>
            <a:r>
              <a:rPr sz="6350" spc="509" dirty="0">
                <a:solidFill>
                  <a:srgbClr val="A3F0FF"/>
                </a:solidFill>
                <a:latin typeface="Microsoft Sans Serif"/>
                <a:cs typeface="Microsoft Sans Serif"/>
              </a:rPr>
              <a:t>that </a:t>
            </a:r>
            <a:r>
              <a:rPr sz="6350" spc="-160" dirty="0">
                <a:solidFill>
                  <a:srgbClr val="A3F0FF"/>
                </a:solidFill>
                <a:latin typeface="Microsoft Sans Serif"/>
                <a:cs typeface="Microsoft Sans Serif"/>
              </a:rPr>
              <a:t>assists </a:t>
            </a:r>
            <a:r>
              <a:rPr sz="6350" spc="-15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7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investors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20" dirty="0">
                <a:solidFill>
                  <a:srgbClr val="A3F0FF"/>
                </a:solidFill>
                <a:latin typeface="Microsoft Sans Serif"/>
                <a:cs typeface="Microsoft Sans Serif"/>
              </a:rPr>
              <a:t>in</a:t>
            </a:r>
            <a:r>
              <a:rPr sz="6350" spc="-31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95" dirty="0">
                <a:solidFill>
                  <a:srgbClr val="A3F0FF"/>
                </a:solidFill>
                <a:latin typeface="Microsoft Sans Serif"/>
                <a:cs typeface="Microsoft Sans Serif"/>
              </a:rPr>
              <a:t>making</a:t>
            </a:r>
            <a:r>
              <a:rPr sz="6350" spc="-39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95" dirty="0">
                <a:solidFill>
                  <a:srgbClr val="A3F0FF"/>
                </a:solidFill>
                <a:latin typeface="Microsoft Sans Serif"/>
                <a:cs typeface="Microsoft Sans Serif"/>
              </a:rPr>
              <a:t>well-informed </a:t>
            </a:r>
            <a:r>
              <a:rPr sz="6350" spc="-380" dirty="0">
                <a:solidFill>
                  <a:srgbClr val="A3F0FF"/>
                </a:solidFill>
                <a:latin typeface="Microsoft Sans Serif"/>
                <a:cs typeface="Microsoft Sans Serif"/>
              </a:rPr>
              <a:t>decisions</a:t>
            </a:r>
            <a:r>
              <a:rPr sz="6350" spc="-37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20" dirty="0">
                <a:solidFill>
                  <a:srgbClr val="A3F0FF"/>
                </a:solidFill>
                <a:latin typeface="Microsoft Sans Serif"/>
                <a:cs typeface="Microsoft Sans Serif"/>
              </a:rPr>
              <a:t>optimizing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270" dirty="0">
                <a:solidFill>
                  <a:srgbClr val="A3F0FF"/>
                </a:solidFill>
                <a:latin typeface="Microsoft Sans Serif"/>
                <a:cs typeface="Microsoft Sans Serif"/>
              </a:rPr>
              <a:t>their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95" dirty="0">
                <a:solidFill>
                  <a:srgbClr val="A3F0FF"/>
                </a:solidFill>
                <a:latin typeface="Microsoft Sans Serif"/>
                <a:cs typeface="Microsoft Sans Serif"/>
              </a:rPr>
              <a:t>investment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0" dirty="0">
                <a:solidFill>
                  <a:srgbClr val="A3F0FF"/>
                </a:solidFill>
                <a:latin typeface="Microsoft Sans Serif"/>
                <a:cs typeface="Microsoft Sans Serif"/>
              </a:rPr>
              <a:t>strategies.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420" dirty="0">
                <a:solidFill>
                  <a:srgbClr val="A3F0FF"/>
                </a:solidFill>
                <a:latin typeface="Microsoft Sans Serif"/>
                <a:cs typeface="Microsoft Sans Serif"/>
              </a:rPr>
              <a:t>This</a:t>
            </a:r>
            <a:r>
              <a:rPr sz="6350" spc="68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80" dirty="0">
                <a:solidFill>
                  <a:srgbClr val="A3F0FF"/>
                </a:solidFill>
                <a:latin typeface="Microsoft Sans Serif"/>
                <a:cs typeface="Microsoft Sans Serif"/>
              </a:rPr>
              <a:t>project </a:t>
            </a:r>
            <a:r>
              <a:rPr sz="6350" spc="-16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210" dirty="0">
                <a:solidFill>
                  <a:srgbClr val="A3F0FF"/>
                </a:solidFill>
                <a:latin typeface="Microsoft Sans Serif"/>
                <a:cs typeface="Microsoft Sans Serif"/>
              </a:rPr>
              <a:t>involves</a:t>
            </a:r>
            <a:r>
              <a:rPr sz="6350" spc="-204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70" dirty="0">
                <a:solidFill>
                  <a:srgbClr val="A3F0FF"/>
                </a:solidFill>
                <a:latin typeface="Microsoft Sans Serif"/>
                <a:cs typeface="Microsoft Sans Serif"/>
              </a:rPr>
              <a:t>collection,</a:t>
            </a:r>
            <a:r>
              <a:rPr sz="6350" spc="-6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190" dirty="0">
                <a:solidFill>
                  <a:srgbClr val="A3F0FF"/>
                </a:solidFill>
                <a:latin typeface="Microsoft Sans Serif"/>
                <a:cs typeface="Microsoft Sans Serif"/>
              </a:rPr>
              <a:t>data </a:t>
            </a:r>
            <a:r>
              <a:rPr sz="6350" spc="-240" dirty="0">
                <a:solidFill>
                  <a:srgbClr val="A3F0FF"/>
                </a:solidFill>
                <a:latin typeface="Microsoft Sans Serif"/>
                <a:cs typeface="Microsoft Sans Serif"/>
              </a:rPr>
              <a:t>preprocessing, </a:t>
            </a:r>
            <a:r>
              <a:rPr sz="6350" spc="-23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335" dirty="0">
                <a:solidFill>
                  <a:srgbClr val="A3F0FF"/>
                </a:solidFill>
                <a:latin typeface="Microsoft Sans Serif"/>
                <a:cs typeface="Microsoft Sans Serif"/>
              </a:rPr>
              <a:t>feature </a:t>
            </a:r>
            <a:r>
              <a:rPr sz="6350" spc="-275" dirty="0">
                <a:solidFill>
                  <a:srgbClr val="A3F0FF"/>
                </a:solidFill>
                <a:latin typeface="Microsoft Sans Serif"/>
                <a:cs typeface="Microsoft Sans Serif"/>
              </a:rPr>
              <a:t>engineering,</a:t>
            </a:r>
            <a:r>
              <a:rPr sz="6350" spc="-27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00" dirty="0">
                <a:solidFill>
                  <a:srgbClr val="A3F0FF"/>
                </a:solidFill>
                <a:latin typeface="Microsoft Sans Serif"/>
                <a:cs typeface="Microsoft Sans Serif"/>
              </a:rPr>
              <a:t>model</a:t>
            </a:r>
            <a:r>
              <a:rPr sz="6350" spc="-29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selection,</a:t>
            </a:r>
            <a:r>
              <a:rPr sz="6350" spc="-130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35" dirty="0">
                <a:solidFill>
                  <a:srgbClr val="A3F0FF"/>
                </a:solidFill>
                <a:latin typeface="Microsoft Sans Serif"/>
                <a:cs typeface="Microsoft Sans Serif"/>
              </a:rPr>
              <a:t>training, </a:t>
            </a:r>
            <a:r>
              <a:rPr sz="6350" spc="-250" dirty="0">
                <a:solidFill>
                  <a:srgbClr val="A3F0FF"/>
                </a:solidFill>
                <a:latin typeface="Microsoft Sans Serif"/>
                <a:cs typeface="Microsoft Sans Serif"/>
              </a:rPr>
              <a:t>and </a:t>
            </a:r>
            <a:r>
              <a:rPr sz="6350" spc="-245" dirty="0">
                <a:solidFill>
                  <a:srgbClr val="A3F0FF"/>
                </a:solidFill>
                <a:latin typeface="Microsoft Sans Serif"/>
                <a:cs typeface="Microsoft Sans Serif"/>
              </a:rPr>
              <a:t> </a:t>
            </a:r>
            <a:r>
              <a:rPr sz="6350" spc="-135" dirty="0">
                <a:solidFill>
                  <a:srgbClr val="A3F0FF"/>
                </a:solidFill>
                <a:latin typeface="Microsoft Sans Serif"/>
                <a:cs typeface="Microsoft Sans Serif"/>
              </a:rPr>
              <a:t>evaluation.</a:t>
            </a:r>
            <a:endParaRPr sz="6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3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6871" y="0"/>
            <a:ext cx="17074515" cy="1781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0" spc="-1360" dirty="0">
                <a:solidFill>
                  <a:srgbClr val="5D17EB"/>
                </a:solidFill>
              </a:rPr>
              <a:t>DESIGN</a:t>
            </a:r>
            <a:r>
              <a:rPr sz="11500" spc="1200" dirty="0">
                <a:solidFill>
                  <a:srgbClr val="5D17EB"/>
                </a:solidFill>
              </a:rPr>
              <a:t> </a:t>
            </a:r>
            <a:r>
              <a:rPr sz="11500" spc="-1135" dirty="0">
                <a:solidFill>
                  <a:srgbClr val="5D17EB"/>
                </a:solidFill>
              </a:rPr>
              <a:t>THINKING</a:t>
            </a:r>
            <a:r>
              <a:rPr sz="11500" spc="1205" dirty="0">
                <a:solidFill>
                  <a:srgbClr val="5D17EB"/>
                </a:solidFill>
              </a:rPr>
              <a:t> </a:t>
            </a:r>
            <a:r>
              <a:rPr sz="11500" spc="-1785" dirty="0">
                <a:solidFill>
                  <a:srgbClr val="5D17EB"/>
                </a:solidFill>
              </a:rPr>
              <a:t>PROCESS</a:t>
            </a:r>
            <a:endParaRPr sz="11500"/>
          </a:p>
        </p:txBody>
      </p:sp>
      <p:sp>
        <p:nvSpPr>
          <p:cNvPr id="10" name="object 10"/>
          <p:cNvSpPr txBox="1"/>
          <p:nvPr/>
        </p:nvSpPr>
        <p:spPr>
          <a:xfrm>
            <a:off x="-12700" y="1583612"/>
            <a:ext cx="17521555" cy="81705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5805"/>
              </a:lnSpc>
              <a:spcBef>
                <a:spcPts val="114"/>
              </a:spcBef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14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73660" indent="4773295">
              <a:lnSpc>
                <a:spcPts val="5250"/>
              </a:lnSpc>
              <a:spcBef>
                <a:spcPts val="545"/>
              </a:spcBef>
            </a:pPr>
            <a:r>
              <a:rPr sz="5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Gather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reliable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sources.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Data</a:t>
            </a:r>
            <a:r>
              <a:rPr sz="5300" spc="53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5300">
              <a:latin typeface="Microsoft Sans Serif"/>
              <a:cs typeface="Microsoft Sans Serif"/>
            </a:endParaRPr>
          </a:p>
          <a:p>
            <a:pPr marL="12700" marR="1346200" indent="5275580">
              <a:lnSpc>
                <a:spcPts val="5250"/>
              </a:lnSpc>
              <a:spcBef>
                <a:spcPts val="545"/>
              </a:spcBef>
            </a:pP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Handle </a:t>
            </a:r>
            <a:r>
              <a:rPr sz="5300" spc="-13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9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75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consistency.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30" dirty="0">
                <a:solidFill>
                  <a:srgbClr val="FF3131"/>
                </a:solidFill>
                <a:latin typeface="Microsoft Sans Serif"/>
                <a:cs typeface="Microsoft Sans Serif"/>
              </a:rPr>
              <a:t>Feature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229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5300">
              <a:latin typeface="Microsoft Sans Serif"/>
              <a:cs typeface="Microsoft Sans Serif"/>
            </a:endParaRPr>
          </a:p>
          <a:p>
            <a:pPr marL="12700" marR="5080" indent="5275580">
              <a:lnSpc>
                <a:spcPts val="5250"/>
              </a:lnSpc>
              <a:spcBef>
                <a:spcPts val="545"/>
              </a:spcBef>
            </a:pPr>
            <a:r>
              <a:rPr sz="5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35" dirty="0">
                <a:solidFill>
                  <a:srgbClr val="FFFFFF"/>
                </a:solidFill>
                <a:latin typeface="Microsoft Sans Serif"/>
                <a:cs typeface="Microsoft Sans Serif"/>
              </a:rPr>
              <a:t>raw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34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involve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calculating</a:t>
            </a:r>
            <a:r>
              <a:rPr sz="53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technical.</a:t>
            </a:r>
            <a:endParaRPr sz="5300">
              <a:latin typeface="Microsoft Sans Serif"/>
              <a:cs typeface="Microsoft Sans Serif"/>
            </a:endParaRPr>
          </a:p>
          <a:p>
            <a:pPr marL="12700">
              <a:lnSpc>
                <a:spcPts val="4705"/>
              </a:lnSpc>
            </a:pPr>
            <a:r>
              <a:rPr sz="5300" spc="-250" dirty="0">
                <a:solidFill>
                  <a:srgbClr val="FF3131"/>
                </a:solidFill>
                <a:latin typeface="Microsoft Sans Serif"/>
                <a:cs typeface="Microsoft Sans Serif"/>
              </a:rPr>
              <a:t>Model</a:t>
            </a:r>
            <a:r>
              <a:rPr sz="5300" spc="53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5300" spc="-150" dirty="0">
                <a:solidFill>
                  <a:srgbClr val="FF3131"/>
                </a:solidFill>
                <a:latin typeface="Microsoft Sans Serif"/>
                <a:cs typeface="Microsoft Sans Serif"/>
              </a:rPr>
              <a:t>Selection:</a:t>
            </a:r>
            <a:endParaRPr sz="5300">
              <a:latin typeface="Microsoft Sans Serif"/>
              <a:cs typeface="Microsoft Sans Serif"/>
            </a:endParaRPr>
          </a:p>
          <a:p>
            <a:pPr marL="12700" marR="653415" indent="3517265">
              <a:lnSpc>
                <a:spcPts val="5250"/>
              </a:lnSpc>
              <a:spcBef>
                <a:spcPts val="545"/>
              </a:spcBef>
            </a:pPr>
            <a:r>
              <a:rPr sz="5300" spc="-495" dirty="0">
                <a:solidFill>
                  <a:srgbClr val="FFFFFF"/>
                </a:solidFill>
                <a:latin typeface="Microsoft Sans Serif"/>
                <a:cs typeface="Microsoft Sans Serif"/>
              </a:rPr>
              <a:t>Choose</a:t>
            </a:r>
            <a:r>
              <a:rPr sz="5300" spc="-3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5300" spc="5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deep </a:t>
            </a:r>
            <a:r>
              <a:rPr sz="5300" spc="-13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5300" spc="5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2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54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53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3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prediction.</a:t>
            </a:r>
            <a:endParaRPr sz="53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0968" y="1909247"/>
            <a:ext cx="1957328" cy="2155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19903" y="5796541"/>
            <a:ext cx="1875261" cy="21068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98033" y="4941508"/>
            <a:ext cx="6826250" cy="2472055"/>
          </a:xfrm>
          <a:custGeom>
            <a:avLst/>
            <a:gdLst/>
            <a:ahLst/>
            <a:cxnLst/>
            <a:rect l="l" t="t" r="r" b="b"/>
            <a:pathLst>
              <a:path w="6826250" h="2472054">
                <a:moveTo>
                  <a:pt x="579496" y="2001133"/>
                </a:moveTo>
                <a:lnTo>
                  <a:pt x="388625" y="1846379"/>
                </a:lnTo>
                <a:lnTo>
                  <a:pt x="382983" y="1825455"/>
                </a:lnTo>
                <a:lnTo>
                  <a:pt x="369624" y="1814623"/>
                </a:lnTo>
                <a:lnTo>
                  <a:pt x="364544" y="1794155"/>
                </a:lnTo>
                <a:lnTo>
                  <a:pt x="351829" y="1783846"/>
                </a:lnTo>
                <a:lnTo>
                  <a:pt x="347559" y="1764035"/>
                </a:lnTo>
                <a:lnTo>
                  <a:pt x="340357" y="1725495"/>
                </a:lnTo>
                <a:lnTo>
                  <a:pt x="333536" y="1670916"/>
                </a:lnTo>
                <a:lnTo>
                  <a:pt x="332439" y="1653676"/>
                </a:lnTo>
                <a:lnTo>
                  <a:pt x="137946" y="1495986"/>
                </a:lnTo>
                <a:lnTo>
                  <a:pt x="81984" y="1417914"/>
                </a:lnTo>
                <a:lnTo>
                  <a:pt x="55943" y="1380450"/>
                </a:lnTo>
                <a:lnTo>
                  <a:pt x="39422" y="1334356"/>
                </a:lnTo>
                <a:lnTo>
                  <a:pt x="24595" y="1289635"/>
                </a:lnTo>
                <a:lnTo>
                  <a:pt x="11635" y="1246428"/>
                </a:lnTo>
                <a:lnTo>
                  <a:pt x="713" y="1204873"/>
                </a:lnTo>
                <a:lnTo>
                  <a:pt x="0" y="1155245"/>
                </a:lnTo>
                <a:lnTo>
                  <a:pt x="9667" y="1097685"/>
                </a:lnTo>
                <a:lnTo>
                  <a:pt x="13891" y="1052060"/>
                </a:lnTo>
                <a:lnTo>
                  <a:pt x="30704" y="1000292"/>
                </a:lnTo>
                <a:lnTo>
                  <a:pt x="51173" y="951489"/>
                </a:lnTo>
                <a:lnTo>
                  <a:pt x="67051" y="915313"/>
                </a:lnTo>
                <a:lnTo>
                  <a:pt x="94090" y="871836"/>
                </a:lnTo>
                <a:lnTo>
                  <a:pt x="124042" y="830722"/>
                </a:lnTo>
                <a:lnTo>
                  <a:pt x="156661" y="791770"/>
                </a:lnTo>
                <a:lnTo>
                  <a:pt x="191700" y="754779"/>
                </a:lnTo>
                <a:lnTo>
                  <a:pt x="228912" y="719551"/>
                </a:lnTo>
                <a:lnTo>
                  <a:pt x="268050" y="685884"/>
                </a:lnTo>
                <a:lnTo>
                  <a:pt x="308866" y="653577"/>
                </a:lnTo>
                <a:lnTo>
                  <a:pt x="351113" y="622431"/>
                </a:lnTo>
                <a:lnTo>
                  <a:pt x="386547" y="602110"/>
                </a:lnTo>
                <a:lnTo>
                  <a:pt x="431897" y="573480"/>
                </a:lnTo>
                <a:lnTo>
                  <a:pt x="478356" y="545749"/>
                </a:lnTo>
                <a:lnTo>
                  <a:pt x="525852" y="518859"/>
                </a:lnTo>
                <a:lnTo>
                  <a:pt x="574312" y="492750"/>
                </a:lnTo>
                <a:lnTo>
                  <a:pt x="615665" y="477228"/>
                </a:lnTo>
                <a:lnTo>
                  <a:pt x="665834" y="452505"/>
                </a:lnTo>
                <a:lnTo>
                  <a:pt x="716748" y="428386"/>
                </a:lnTo>
                <a:lnTo>
                  <a:pt x="760337" y="414678"/>
                </a:lnTo>
                <a:lnTo>
                  <a:pt x="812524" y="391591"/>
                </a:lnTo>
                <a:lnTo>
                  <a:pt x="857240" y="378796"/>
                </a:lnTo>
                <a:lnTo>
                  <a:pt x="910409" y="356504"/>
                </a:lnTo>
                <a:lnTo>
                  <a:pt x="963959" y="334522"/>
                </a:lnTo>
                <a:lnTo>
                  <a:pt x="1009819" y="322655"/>
                </a:lnTo>
                <a:lnTo>
                  <a:pt x="1055915" y="310980"/>
                </a:lnTo>
                <a:lnTo>
                  <a:pt x="1109685" y="289176"/>
                </a:lnTo>
                <a:lnTo>
                  <a:pt x="1155819" y="277531"/>
                </a:lnTo>
                <a:lnTo>
                  <a:pt x="1202305" y="266172"/>
                </a:lnTo>
                <a:lnTo>
                  <a:pt x="1257131" y="245224"/>
                </a:lnTo>
                <a:lnTo>
                  <a:pt x="1304290" y="234410"/>
                </a:lnTo>
                <a:lnTo>
                  <a:pt x="1351772" y="223858"/>
                </a:lnTo>
                <a:lnTo>
                  <a:pt x="1399566" y="213559"/>
                </a:lnTo>
                <a:lnTo>
                  <a:pt x="1447663" y="203506"/>
                </a:lnTo>
                <a:lnTo>
                  <a:pt x="1496052" y="193689"/>
                </a:lnTo>
                <a:lnTo>
                  <a:pt x="1552723" y="174237"/>
                </a:lnTo>
                <a:lnTo>
                  <a:pt x="1601668" y="164871"/>
                </a:lnTo>
                <a:lnTo>
                  <a:pt x="1650877" y="155719"/>
                </a:lnTo>
                <a:lnTo>
                  <a:pt x="1700338" y="146772"/>
                </a:lnTo>
                <a:lnTo>
                  <a:pt x="1750044" y="138023"/>
                </a:lnTo>
                <a:lnTo>
                  <a:pt x="1799983" y="129463"/>
                </a:lnTo>
                <a:lnTo>
                  <a:pt x="1900523" y="112880"/>
                </a:lnTo>
                <a:lnTo>
                  <a:pt x="2001879" y="96959"/>
                </a:lnTo>
                <a:lnTo>
                  <a:pt x="2103974" y="81636"/>
                </a:lnTo>
                <a:lnTo>
                  <a:pt x="2147275" y="84044"/>
                </a:lnTo>
                <a:lnTo>
                  <a:pt x="2198730" y="76713"/>
                </a:lnTo>
                <a:lnTo>
                  <a:pt x="2405902" y="48486"/>
                </a:lnTo>
                <a:lnTo>
                  <a:pt x="2449986" y="51529"/>
                </a:lnTo>
                <a:lnTo>
                  <a:pt x="2606769" y="31497"/>
                </a:lnTo>
                <a:lnTo>
                  <a:pt x="2651759" y="35274"/>
                </a:lnTo>
                <a:lnTo>
                  <a:pt x="2811500" y="17640"/>
                </a:lnTo>
                <a:lnTo>
                  <a:pt x="2857008" y="21837"/>
                </a:lnTo>
                <a:lnTo>
                  <a:pt x="3018302" y="5462"/>
                </a:lnTo>
                <a:lnTo>
                  <a:pt x="3064327" y="10079"/>
                </a:lnTo>
                <a:lnTo>
                  <a:pt x="3118480" y="4935"/>
                </a:lnTo>
                <a:lnTo>
                  <a:pt x="3164763" y="9762"/>
                </a:lnTo>
                <a:lnTo>
                  <a:pt x="3273716" y="0"/>
                </a:lnTo>
                <a:lnTo>
                  <a:pt x="3320388" y="5141"/>
                </a:lnTo>
                <a:lnTo>
                  <a:pt x="3375188" y="522"/>
                </a:lnTo>
                <a:lnTo>
                  <a:pt x="3422119" y="5873"/>
                </a:lnTo>
                <a:lnTo>
                  <a:pt x="3477178" y="1464"/>
                </a:lnTo>
                <a:lnTo>
                  <a:pt x="3524368" y="7025"/>
                </a:lnTo>
                <a:lnTo>
                  <a:pt x="3579685" y="2825"/>
                </a:lnTo>
                <a:lnTo>
                  <a:pt x="3627134" y="8596"/>
                </a:lnTo>
                <a:lnTo>
                  <a:pt x="3682710" y="4607"/>
                </a:lnTo>
                <a:lnTo>
                  <a:pt x="3730418" y="10587"/>
                </a:lnTo>
                <a:lnTo>
                  <a:pt x="3786253" y="6808"/>
                </a:lnTo>
                <a:lnTo>
                  <a:pt x="3834219" y="12998"/>
                </a:lnTo>
                <a:lnTo>
                  <a:pt x="3890313" y="9428"/>
                </a:lnTo>
                <a:lnTo>
                  <a:pt x="3986892" y="22334"/>
                </a:lnTo>
                <a:lnTo>
                  <a:pt x="4043375" y="19079"/>
                </a:lnTo>
                <a:lnTo>
                  <a:pt x="4140730" y="32613"/>
                </a:lnTo>
                <a:lnTo>
                  <a:pt x="4197601" y="29673"/>
                </a:lnTo>
                <a:lnTo>
                  <a:pt x="4343288" y="49695"/>
                </a:lnTo>
                <a:lnTo>
                  <a:pt x="4400106" y="46711"/>
                </a:lnTo>
                <a:lnTo>
                  <a:pt x="4596691" y="75300"/>
                </a:lnTo>
                <a:lnTo>
                  <a:pt x="4654168" y="72852"/>
                </a:lnTo>
                <a:lnTo>
                  <a:pt x="4903615" y="111600"/>
                </a:lnTo>
                <a:lnTo>
                  <a:pt x="5310100" y="179572"/>
                </a:lnTo>
                <a:lnTo>
                  <a:pt x="5353573" y="198469"/>
                </a:lnTo>
                <a:lnTo>
                  <a:pt x="5508892" y="226299"/>
                </a:lnTo>
                <a:lnTo>
                  <a:pt x="5552973" y="245689"/>
                </a:lnTo>
                <a:lnTo>
                  <a:pt x="5605206" y="255339"/>
                </a:lnTo>
                <a:lnTo>
                  <a:pt x="5649596" y="274980"/>
                </a:lnTo>
                <a:lnTo>
                  <a:pt x="5702142" y="284883"/>
                </a:lnTo>
                <a:lnTo>
                  <a:pt x="5746847" y="304780"/>
                </a:lnTo>
                <a:lnTo>
                  <a:pt x="5794666" y="310850"/>
                </a:lnTo>
                <a:lnTo>
                  <a:pt x="5877092" y="344979"/>
                </a:lnTo>
                <a:lnTo>
                  <a:pt x="6006528" y="400874"/>
                </a:lnTo>
                <a:lnTo>
                  <a:pt x="6058908" y="410643"/>
                </a:lnTo>
                <a:lnTo>
                  <a:pt x="6149059" y="451036"/>
                </a:lnTo>
                <a:lnTo>
                  <a:pt x="6186676" y="481534"/>
                </a:lnTo>
                <a:lnTo>
                  <a:pt x="6278597" y="523362"/>
                </a:lnTo>
                <a:lnTo>
                  <a:pt x="6316749" y="554295"/>
                </a:lnTo>
                <a:lnTo>
                  <a:pt x="6362923" y="575383"/>
                </a:lnTo>
                <a:lnTo>
                  <a:pt x="6588132" y="757977"/>
                </a:lnTo>
                <a:lnTo>
                  <a:pt x="6670780" y="874035"/>
                </a:lnTo>
                <a:lnTo>
                  <a:pt x="6696928" y="911585"/>
                </a:lnTo>
                <a:lnTo>
                  <a:pt x="6705589" y="934957"/>
                </a:lnTo>
                <a:lnTo>
                  <a:pt x="6322975" y="624743"/>
                </a:lnTo>
                <a:lnTo>
                  <a:pt x="6278554" y="605077"/>
                </a:lnTo>
                <a:lnTo>
                  <a:pt x="6239419" y="573347"/>
                </a:lnTo>
                <a:lnTo>
                  <a:pt x="5823856" y="383566"/>
                </a:lnTo>
                <a:lnTo>
                  <a:pt x="5770643" y="373122"/>
                </a:lnTo>
                <a:lnTo>
                  <a:pt x="5725621" y="352968"/>
                </a:lnTo>
                <a:lnTo>
                  <a:pt x="5672792" y="342835"/>
                </a:lnTo>
                <a:lnTo>
                  <a:pt x="5628152" y="322993"/>
                </a:lnTo>
                <a:lnTo>
                  <a:pt x="5523452" y="303503"/>
                </a:lnTo>
                <a:lnTo>
                  <a:pt x="5479387" y="284127"/>
                </a:lnTo>
                <a:lnTo>
                  <a:pt x="5324348" y="256523"/>
                </a:lnTo>
                <a:lnTo>
                  <a:pt x="5281049" y="237767"/>
                </a:lnTo>
                <a:lnTo>
                  <a:pt x="4977285" y="187679"/>
                </a:lnTo>
                <a:lnTo>
                  <a:pt x="4579812" y="127014"/>
                </a:lnTo>
                <a:lnTo>
                  <a:pt x="4522591" y="129670"/>
                </a:lnTo>
                <a:lnTo>
                  <a:pt x="4326849" y="101765"/>
                </a:lnTo>
                <a:lnTo>
                  <a:pt x="4270202" y="104887"/>
                </a:lnTo>
                <a:lnTo>
                  <a:pt x="4124947" y="85216"/>
                </a:lnTo>
                <a:lnTo>
                  <a:pt x="4068760" y="88710"/>
                </a:lnTo>
                <a:lnTo>
                  <a:pt x="3972727" y="76248"/>
                </a:lnTo>
                <a:lnTo>
                  <a:pt x="3916885" y="80021"/>
                </a:lnTo>
                <a:lnTo>
                  <a:pt x="3821541" y="68118"/>
                </a:lnTo>
                <a:lnTo>
                  <a:pt x="3766043" y="72171"/>
                </a:lnTo>
                <a:lnTo>
                  <a:pt x="3718658" y="66452"/>
                </a:lnTo>
                <a:lnTo>
                  <a:pt x="3663390" y="70691"/>
                </a:lnTo>
                <a:lnTo>
                  <a:pt x="3569195" y="59719"/>
                </a:lnTo>
                <a:lnTo>
                  <a:pt x="3514272" y="64238"/>
                </a:lnTo>
                <a:lnTo>
                  <a:pt x="3467461" y="58985"/>
                </a:lnTo>
                <a:lnTo>
                  <a:pt x="3412767" y="63690"/>
                </a:lnTo>
                <a:lnTo>
                  <a:pt x="3366198" y="58632"/>
                </a:lnTo>
                <a:lnTo>
                  <a:pt x="3257478" y="68583"/>
                </a:lnTo>
                <a:lnTo>
                  <a:pt x="3211323" y="63861"/>
                </a:lnTo>
                <a:lnTo>
                  <a:pt x="3157308" y="69116"/>
                </a:lnTo>
                <a:lnTo>
                  <a:pt x="3111429" y="64619"/>
                </a:lnTo>
                <a:lnTo>
                  <a:pt x="3004090" y="75689"/>
                </a:lnTo>
                <a:lnTo>
                  <a:pt x="2958625" y="71527"/>
                </a:lnTo>
                <a:lnTo>
                  <a:pt x="2905300" y="77341"/>
                </a:lnTo>
                <a:lnTo>
                  <a:pt x="2860112" y="73403"/>
                </a:lnTo>
                <a:lnTo>
                  <a:pt x="2701380" y="91855"/>
                </a:lnTo>
                <a:lnTo>
                  <a:pt x="2656744" y="88365"/>
                </a:lnTo>
                <a:lnTo>
                  <a:pt x="2499669" y="108160"/>
                </a:lnTo>
                <a:lnTo>
                  <a:pt x="2455585" y="105118"/>
                </a:lnTo>
                <a:lnTo>
                  <a:pt x="2300167" y="126256"/>
                </a:lnTo>
                <a:lnTo>
                  <a:pt x="2197245" y="140908"/>
                </a:lnTo>
                <a:lnTo>
                  <a:pt x="2153990" y="138537"/>
                </a:lnTo>
                <a:lnTo>
                  <a:pt x="2001057" y="161691"/>
                </a:lnTo>
                <a:lnTo>
                  <a:pt x="1950355" y="169633"/>
                </a:lnTo>
                <a:lnTo>
                  <a:pt x="1799409" y="194397"/>
                </a:lnTo>
                <a:lnTo>
                  <a:pt x="1699607" y="211578"/>
                </a:lnTo>
                <a:lnTo>
                  <a:pt x="1650005" y="220412"/>
                </a:lnTo>
                <a:lnTo>
                  <a:pt x="1600627" y="229426"/>
                </a:lnTo>
                <a:lnTo>
                  <a:pt x="1551487" y="238635"/>
                </a:lnTo>
                <a:lnTo>
                  <a:pt x="1502605" y="248051"/>
                </a:lnTo>
                <a:lnTo>
                  <a:pt x="1445998" y="267555"/>
                </a:lnTo>
                <a:lnTo>
                  <a:pt x="1397680" y="277429"/>
                </a:lnTo>
                <a:lnTo>
                  <a:pt x="1349669" y="287552"/>
                </a:lnTo>
                <a:lnTo>
                  <a:pt x="1301984" y="297939"/>
                </a:lnTo>
                <a:lnTo>
                  <a:pt x="1254640" y="308603"/>
                </a:lnTo>
                <a:lnTo>
                  <a:pt x="1199656" y="329423"/>
                </a:lnTo>
                <a:lnTo>
                  <a:pt x="1153047" y="340683"/>
                </a:lnTo>
                <a:lnTo>
                  <a:pt x="1106831" y="352261"/>
                </a:lnTo>
                <a:lnTo>
                  <a:pt x="1053027" y="374037"/>
                </a:lnTo>
                <a:lnTo>
                  <a:pt x="1007647" y="386294"/>
                </a:lnTo>
                <a:lnTo>
                  <a:pt x="962712" y="398911"/>
                </a:lnTo>
                <a:lnTo>
                  <a:pt x="910240" y="421767"/>
                </a:lnTo>
                <a:lnTo>
                  <a:pt x="866244" y="435145"/>
                </a:lnTo>
                <a:lnTo>
                  <a:pt x="814745" y="458790"/>
                </a:lnTo>
                <a:lnTo>
                  <a:pt x="771756" y="472985"/>
                </a:lnTo>
                <a:lnTo>
                  <a:pt x="721298" y="497474"/>
                </a:lnTo>
                <a:lnTo>
                  <a:pt x="679385" y="512541"/>
                </a:lnTo>
                <a:lnTo>
                  <a:pt x="630036" y="537930"/>
                </a:lnTo>
                <a:lnTo>
                  <a:pt x="589267" y="553924"/>
                </a:lnTo>
                <a:lnTo>
                  <a:pt x="541096" y="580267"/>
                </a:lnTo>
                <a:lnTo>
                  <a:pt x="494462" y="607857"/>
                </a:lnTo>
                <a:lnTo>
                  <a:pt x="456559" y="626176"/>
                </a:lnTo>
                <a:lnTo>
                  <a:pt x="411644" y="655159"/>
                </a:lnTo>
                <a:lnTo>
                  <a:pt x="367970" y="685148"/>
                </a:lnTo>
                <a:lnTo>
                  <a:pt x="325790" y="716349"/>
                </a:lnTo>
                <a:lnTo>
                  <a:pt x="293358" y="739102"/>
                </a:lnTo>
                <a:lnTo>
                  <a:pt x="254931" y="773345"/>
                </a:lnTo>
                <a:lnTo>
                  <a:pt x="218760" y="809419"/>
                </a:lnTo>
                <a:lnTo>
                  <a:pt x="185101" y="847528"/>
                </a:lnTo>
                <a:lnTo>
                  <a:pt x="154208" y="887879"/>
                </a:lnTo>
                <a:lnTo>
                  <a:pt x="126335" y="930680"/>
                </a:lnTo>
                <a:lnTo>
                  <a:pt x="101735" y="976134"/>
                </a:lnTo>
                <a:lnTo>
                  <a:pt x="88662" y="1014584"/>
                </a:lnTo>
                <a:lnTo>
                  <a:pt x="72242" y="1066670"/>
                </a:lnTo>
                <a:lnTo>
                  <a:pt x="59364" y="1121628"/>
                </a:lnTo>
                <a:lnTo>
                  <a:pt x="65714" y="1159476"/>
                </a:lnTo>
                <a:lnTo>
                  <a:pt x="66985" y="1209556"/>
                </a:lnTo>
                <a:lnTo>
                  <a:pt x="78861" y="1251884"/>
                </a:lnTo>
                <a:lnTo>
                  <a:pt x="93032" y="1296073"/>
                </a:lnTo>
                <a:lnTo>
                  <a:pt x="109186" y="1341870"/>
                </a:lnTo>
                <a:lnTo>
                  <a:pt x="135010" y="1379158"/>
                </a:lnTo>
                <a:lnTo>
                  <a:pt x="190425" y="1456786"/>
                </a:lnTo>
                <a:lnTo>
                  <a:pt x="227391" y="1486757"/>
                </a:lnTo>
                <a:lnTo>
                  <a:pt x="256781" y="1526936"/>
                </a:lnTo>
                <a:lnTo>
                  <a:pt x="582085" y="1790685"/>
                </a:lnTo>
                <a:lnTo>
                  <a:pt x="489950" y="1748683"/>
                </a:lnTo>
                <a:lnTo>
                  <a:pt x="451724" y="1717690"/>
                </a:lnTo>
                <a:lnTo>
                  <a:pt x="405394" y="1696477"/>
                </a:lnTo>
                <a:lnTo>
                  <a:pt x="418298" y="1739639"/>
                </a:lnTo>
                <a:lnTo>
                  <a:pt x="433640" y="1784778"/>
                </a:lnTo>
                <a:lnTo>
                  <a:pt x="458940" y="1821640"/>
                </a:lnTo>
                <a:lnTo>
                  <a:pt x="754177" y="2061011"/>
                </a:lnTo>
                <a:lnTo>
                  <a:pt x="727455" y="2055695"/>
                </a:lnTo>
                <a:lnTo>
                  <a:pt x="634679" y="2013175"/>
                </a:lnTo>
                <a:lnTo>
                  <a:pt x="579496" y="2001133"/>
                </a:lnTo>
                <a:close/>
              </a:path>
              <a:path w="6826250" h="2472054">
                <a:moveTo>
                  <a:pt x="582085" y="1790685"/>
                </a:moveTo>
                <a:lnTo>
                  <a:pt x="333655" y="1589263"/>
                </a:lnTo>
                <a:lnTo>
                  <a:pt x="349003" y="1536308"/>
                </a:lnTo>
                <a:lnTo>
                  <a:pt x="359089" y="1495437"/>
                </a:lnTo>
                <a:lnTo>
                  <a:pt x="379911" y="1446919"/>
                </a:lnTo>
                <a:lnTo>
                  <a:pt x="395470" y="1410485"/>
                </a:lnTo>
                <a:lnTo>
                  <a:pt x="420532" y="1365405"/>
                </a:lnTo>
                <a:lnTo>
                  <a:pt x="447164" y="1321598"/>
                </a:lnTo>
                <a:lnTo>
                  <a:pt x="475319" y="1279027"/>
                </a:lnTo>
                <a:lnTo>
                  <a:pt x="504949" y="1237651"/>
                </a:lnTo>
                <a:lnTo>
                  <a:pt x="536008" y="1197434"/>
                </a:lnTo>
                <a:lnTo>
                  <a:pt x="560449" y="1168200"/>
                </a:lnTo>
                <a:lnTo>
                  <a:pt x="594222" y="1130184"/>
                </a:lnTo>
                <a:lnTo>
                  <a:pt x="629281" y="1093210"/>
                </a:lnTo>
                <a:lnTo>
                  <a:pt x="665578" y="1057240"/>
                </a:lnTo>
                <a:lnTo>
                  <a:pt x="703068" y="1022236"/>
                </a:lnTo>
                <a:lnTo>
                  <a:pt x="741701" y="988160"/>
                </a:lnTo>
                <a:lnTo>
                  <a:pt x="781431" y="954973"/>
                </a:lnTo>
                <a:lnTo>
                  <a:pt x="814212" y="932502"/>
                </a:lnTo>
                <a:lnTo>
                  <a:pt x="855994" y="900978"/>
                </a:lnTo>
                <a:lnTo>
                  <a:pt x="898730" y="870229"/>
                </a:lnTo>
                <a:lnTo>
                  <a:pt x="942374" y="840215"/>
                </a:lnTo>
                <a:lnTo>
                  <a:pt x="978879" y="820763"/>
                </a:lnTo>
                <a:lnTo>
                  <a:pt x="1024195" y="792105"/>
                </a:lnTo>
                <a:lnTo>
                  <a:pt x="1070276" y="764068"/>
                </a:lnTo>
                <a:lnTo>
                  <a:pt x="1109077" y="746477"/>
                </a:lnTo>
                <a:lnTo>
                  <a:pt x="1156547" y="719565"/>
                </a:lnTo>
                <a:lnTo>
                  <a:pt x="1204640" y="693159"/>
                </a:lnTo>
                <a:lnTo>
                  <a:pt x="1245310" y="677084"/>
                </a:lnTo>
                <a:lnTo>
                  <a:pt x="1294507" y="651573"/>
                </a:lnTo>
                <a:lnTo>
                  <a:pt x="1336188" y="636317"/>
                </a:lnTo>
                <a:lnTo>
                  <a:pt x="1386300" y="611548"/>
                </a:lnTo>
                <a:lnTo>
                  <a:pt x="1428800" y="596957"/>
                </a:lnTo>
                <a:lnTo>
                  <a:pt x="1471639" y="582640"/>
                </a:lnTo>
                <a:lnTo>
                  <a:pt x="1522769" y="558696"/>
                </a:lnTo>
                <a:lnTo>
                  <a:pt x="1566144" y="544814"/>
                </a:lnTo>
                <a:lnTo>
                  <a:pt x="1609717" y="531092"/>
                </a:lnTo>
                <a:lnTo>
                  <a:pt x="1662498" y="508487"/>
                </a:lnTo>
                <a:lnTo>
                  <a:pt x="1707639" y="496037"/>
                </a:lnTo>
                <a:lnTo>
                  <a:pt x="1753133" y="483873"/>
                </a:lnTo>
                <a:lnTo>
                  <a:pt x="1798972" y="471989"/>
                </a:lnTo>
                <a:lnTo>
                  <a:pt x="1853146" y="450513"/>
                </a:lnTo>
                <a:lnTo>
                  <a:pt x="1899652" y="439169"/>
                </a:lnTo>
                <a:lnTo>
                  <a:pt x="1946480" y="428087"/>
                </a:lnTo>
                <a:lnTo>
                  <a:pt x="1993624" y="417261"/>
                </a:lnTo>
                <a:lnTo>
                  <a:pt x="2049074" y="396819"/>
                </a:lnTo>
                <a:lnTo>
                  <a:pt x="2096826" y="386486"/>
                </a:lnTo>
                <a:lnTo>
                  <a:pt x="2144871" y="376391"/>
                </a:lnTo>
                <a:lnTo>
                  <a:pt x="2193202" y="366527"/>
                </a:lnTo>
                <a:lnTo>
                  <a:pt x="2241811" y="356889"/>
                </a:lnTo>
                <a:lnTo>
                  <a:pt x="2290692" y="347471"/>
                </a:lnTo>
                <a:lnTo>
                  <a:pt x="2339836" y="338267"/>
                </a:lnTo>
                <a:lnTo>
                  <a:pt x="2389237" y="329270"/>
                </a:lnTo>
                <a:lnTo>
                  <a:pt x="2438886" y="320475"/>
                </a:lnTo>
                <a:lnTo>
                  <a:pt x="2488777" y="311877"/>
                </a:lnTo>
                <a:lnTo>
                  <a:pt x="2589255" y="295243"/>
                </a:lnTo>
                <a:lnTo>
                  <a:pt x="2690611" y="279321"/>
                </a:lnTo>
                <a:lnTo>
                  <a:pt x="2733601" y="281477"/>
                </a:lnTo>
                <a:lnTo>
                  <a:pt x="2836164" y="266534"/>
                </a:lnTo>
                <a:lnTo>
                  <a:pt x="2939458" y="252184"/>
                </a:lnTo>
                <a:lnTo>
                  <a:pt x="2983362" y="255081"/>
                </a:lnTo>
                <a:lnTo>
                  <a:pt x="3140004" y="234934"/>
                </a:lnTo>
                <a:lnTo>
                  <a:pt x="3183493" y="237495"/>
                </a:lnTo>
                <a:lnTo>
                  <a:pt x="3286949" y="223276"/>
                </a:lnTo>
                <a:lnTo>
                  <a:pt x="3330920" y="226227"/>
                </a:lnTo>
                <a:lnTo>
                  <a:pt x="3383050" y="219443"/>
                </a:lnTo>
                <a:lnTo>
                  <a:pt x="3427344" y="222656"/>
                </a:lnTo>
                <a:lnTo>
                  <a:pt x="3479797" y="216134"/>
                </a:lnTo>
                <a:lnTo>
                  <a:pt x="3524413" y="219609"/>
                </a:lnTo>
                <a:lnTo>
                  <a:pt x="3630129" y="207222"/>
                </a:lnTo>
                <a:lnTo>
                  <a:pt x="3675232" y="211091"/>
                </a:lnTo>
                <a:lnTo>
                  <a:pt x="3728496" y="205227"/>
                </a:lnTo>
                <a:lnTo>
                  <a:pt x="3773925" y="209360"/>
                </a:lnTo>
                <a:lnTo>
                  <a:pt x="3827516" y="203761"/>
                </a:lnTo>
                <a:lnTo>
                  <a:pt x="3873271" y="208159"/>
                </a:lnTo>
                <a:lnTo>
                  <a:pt x="3927189" y="202824"/>
                </a:lnTo>
                <a:lnTo>
                  <a:pt x="3973272" y="207488"/>
                </a:lnTo>
                <a:lnTo>
                  <a:pt x="4027517" y="202420"/>
                </a:lnTo>
                <a:lnTo>
                  <a:pt x="4073929" y="207349"/>
                </a:lnTo>
                <a:lnTo>
                  <a:pt x="4128504" y="202548"/>
                </a:lnTo>
                <a:lnTo>
                  <a:pt x="4175245" y="207745"/>
                </a:lnTo>
                <a:lnTo>
                  <a:pt x="4230149" y="203211"/>
                </a:lnTo>
                <a:lnTo>
                  <a:pt x="4324458" y="214275"/>
                </a:lnTo>
                <a:lnTo>
                  <a:pt x="4379859" y="210144"/>
                </a:lnTo>
                <a:lnTo>
                  <a:pt x="4523066" y="228154"/>
                </a:lnTo>
                <a:lnTo>
                  <a:pt x="4579133" y="224562"/>
                </a:lnTo>
                <a:lnTo>
                  <a:pt x="4627368" y="230971"/>
                </a:lnTo>
                <a:lnTo>
                  <a:pt x="4920303" y="272278"/>
                </a:lnTo>
                <a:lnTo>
                  <a:pt x="5219310" y="318509"/>
                </a:lnTo>
                <a:lnTo>
                  <a:pt x="5261741" y="336561"/>
                </a:lnTo>
                <a:lnTo>
                  <a:pt x="5363109" y="353349"/>
                </a:lnTo>
                <a:lnTo>
                  <a:pt x="5406051" y="371815"/>
                </a:lnTo>
                <a:lnTo>
                  <a:pt x="5508445" y="389435"/>
                </a:lnTo>
                <a:lnTo>
                  <a:pt x="5551901" y="408318"/>
                </a:lnTo>
                <a:lnTo>
                  <a:pt x="5603527" y="417476"/>
                </a:lnTo>
                <a:lnTo>
                  <a:pt x="5691299" y="455940"/>
                </a:lnTo>
                <a:lnTo>
                  <a:pt x="5743442" y="465516"/>
                </a:lnTo>
                <a:lnTo>
                  <a:pt x="6102837" y="626107"/>
                </a:lnTo>
                <a:lnTo>
                  <a:pt x="6142079" y="641574"/>
                </a:lnTo>
                <a:lnTo>
                  <a:pt x="6175343" y="668543"/>
                </a:lnTo>
                <a:lnTo>
                  <a:pt x="6218385" y="687091"/>
                </a:lnTo>
                <a:lnTo>
                  <a:pt x="6262967" y="706887"/>
                </a:lnTo>
                <a:lnTo>
                  <a:pt x="6300850" y="737603"/>
                </a:lnTo>
                <a:lnTo>
                  <a:pt x="6347792" y="759312"/>
                </a:lnTo>
                <a:lnTo>
                  <a:pt x="6387556" y="791552"/>
                </a:lnTo>
                <a:lnTo>
                  <a:pt x="6435898" y="814396"/>
                </a:lnTo>
                <a:lnTo>
                  <a:pt x="6676690" y="1009625"/>
                </a:lnTo>
                <a:lnTo>
                  <a:pt x="6651283" y="972676"/>
                </a:lnTo>
                <a:lnTo>
                  <a:pt x="6632729" y="924933"/>
                </a:lnTo>
                <a:lnTo>
                  <a:pt x="6576886" y="846957"/>
                </a:lnTo>
                <a:lnTo>
                  <a:pt x="6539945" y="817007"/>
                </a:lnTo>
                <a:lnTo>
                  <a:pt x="6510554" y="776827"/>
                </a:lnTo>
                <a:lnTo>
                  <a:pt x="6705589" y="934957"/>
                </a:lnTo>
                <a:lnTo>
                  <a:pt x="6714250" y="958329"/>
                </a:lnTo>
                <a:lnTo>
                  <a:pt x="6738662" y="994471"/>
                </a:lnTo>
                <a:lnTo>
                  <a:pt x="6754092" y="1039681"/>
                </a:lnTo>
                <a:lnTo>
                  <a:pt x="6754406" y="1072635"/>
                </a:lnTo>
                <a:lnTo>
                  <a:pt x="6762128" y="1095246"/>
                </a:lnTo>
                <a:lnTo>
                  <a:pt x="6769260" y="1117378"/>
                </a:lnTo>
                <a:lnTo>
                  <a:pt x="6767804" y="1148898"/>
                </a:lnTo>
                <a:lnTo>
                  <a:pt x="6791902" y="1184785"/>
                </a:lnTo>
                <a:lnTo>
                  <a:pt x="6441131" y="900388"/>
                </a:lnTo>
                <a:lnTo>
                  <a:pt x="6394421" y="878867"/>
                </a:lnTo>
                <a:lnTo>
                  <a:pt x="6317028" y="816118"/>
                </a:lnTo>
                <a:lnTo>
                  <a:pt x="6270380" y="794647"/>
                </a:lnTo>
                <a:lnTo>
                  <a:pt x="6231782" y="763352"/>
                </a:lnTo>
                <a:lnTo>
                  <a:pt x="6092462" y="699444"/>
                </a:lnTo>
                <a:lnTo>
                  <a:pt x="6054229" y="668445"/>
                </a:lnTo>
                <a:lnTo>
                  <a:pt x="5916379" y="605729"/>
                </a:lnTo>
                <a:lnTo>
                  <a:pt x="5862764" y="594960"/>
                </a:lnTo>
                <a:lnTo>
                  <a:pt x="5727138" y="534047"/>
                </a:lnTo>
                <a:lnTo>
                  <a:pt x="5674391" y="523980"/>
                </a:lnTo>
                <a:lnTo>
                  <a:pt x="5629898" y="504255"/>
                </a:lnTo>
                <a:lnTo>
                  <a:pt x="5577678" y="494616"/>
                </a:lnTo>
                <a:lnTo>
                  <a:pt x="5533744" y="475345"/>
                </a:lnTo>
                <a:lnTo>
                  <a:pt x="5482114" y="466185"/>
                </a:lnTo>
                <a:lnTo>
                  <a:pt x="5438801" y="447418"/>
                </a:lnTo>
                <a:lnTo>
                  <a:pt x="5387825" y="438787"/>
                </a:lnTo>
                <a:lnTo>
                  <a:pt x="5345197" y="420574"/>
                </a:lnTo>
                <a:lnTo>
                  <a:pt x="5140539" y="385441"/>
                </a:lnTo>
                <a:lnTo>
                  <a:pt x="5097890" y="367212"/>
                </a:lnTo>
                <a:lnTo>
                  <a:pt x="4897296" y="335373"/>
                </a:lnTo>
                <a:lnTo>
                  <a:pt x="4839633" y="337671"/>
                </a:lnTo>
                <a:lnTo>
                  <a:pt x="4594085" y="302084"/>
                </a:lnTo>
                <a:lnTo>
                  <a:pt x="4537514" y="305267"/>
                </a:lnTo>
                <a:lnTo>
                  <a:pt x="4440881" y="292319"/>
                </a:lnTo>
                <a:lnTo>
                  <a:pt x="4384819" y="295914"/>
                </a:lnTo>
                <a:lnTo>
                  <a:pt x="4289181" y="283772"/>
                </a:lnTo>
                <a:lnTo>
                  <a:pt x="4233604" y="287761"/>
                </a:lnTo>
                <a:lnTo>
                  <a:pt x="4186182" y="282011"/>
                </a:lnTo>
                <a:lnTo>
                  <a:pt x="4130915" y="286252"/>
                </a:lnTo>
                <a:lnTo>
                  <a:pt x="4083797" y="280749"/>
                </a:lnTo>
                <a:lnTo>
                  <a:pt x="4028830" y="285232"/>
                </a:lnTo>
                <a:lnTo>
                  <a:pt x="3982006" y="279969"/>
                </a:lnTo>
                <a:lnTo>
                  <a:pt x="3927328" y="284686"/>
                </a:lnTo>
                <a:lnTo>
                  <a:pt x="3880759" y="279629"/>
                </a:lnTo>
                <a:lnTo>
                  <a:pt x="3826278" y="284506"/>
                </a:lnTo>
                <a:lnTo>
                  <a:pt x="3779886" y="279592"/>
                </a:lnTo>
                <a:lnTo>
                  <a:pt x="3725591" y="284620"/>
                </a:lnTo>
                <a:lnTo>
                  <a:pt x="3679396" y="279866"/>
                </a:lnTo>
                <a:lnTo>
                  <a:pt x="3625309" y="285062"/>
                </a:lnTo>
                <a:lnTo>
                  <a:pt x="3579331" y="280485"/>
                </a:lnTo>
                <a:lnTo>
                  <a:pt x="3471735" y="291347"/>
                </a:lnTo>
                <a:lnTo>
                  <a:pt x="3426123" y="287065"/>
                </a:lnTo>
                <a:lnTo>
                  <a:pt x="3319304" y="298557"/>
                </a:lnTo>
                <a:lnTo>
                  <a:pt x="3274104" y="294610"/>
                </a:lnTo>
                <a:lnTo>
                  <a:pt x="3115416" y="313097"/>
                </a:lnTo>
                <a:lnTo>
                  <a:pt x="3070837" y="309654"/>
                </a:lnTo>
                <a:lnTo>
                  <a:pt x="2914139" y="329755"/>
                </a:lnTo>
                <a:lnTo>
                  <a:pt x="2810585" y="343894"/>
                </a:lnTo>
                <a:lnTo>
                  <a:pt x="2767095" y="341332"/>
                </a:lnTo>
                <a:lnTo>
                  <a:pt x="2664721" y="356429"/>
                </a:lnTo>
                <a:lnTo>
                  <a:pt x="2563187" y="372207"/>
                </a:lnTo>
                <a:lnTo>
                  <a:pt x="2512748" y="380361"/>
                </a:lnTo>
                <a:lnTo>
                  <a:pt x="2412513" y="397191"/>
                </a:lnTo>
                <a:lnTo>
                  <a:pt x="2312953" y="414569"/>
                </a:lnTo>
                <a:lnTo>
                  <a:pt x="2263473" y="423502"/>
                </a:lnTo>
                <a:lnTo>
                  <a:pt x="2214220" y="432618"/>
                </a:lnTo>
                <a:lnTo>
                  <a:pt x="2165212" y="441932"/>
                </a:lnTo>
                <a:lnTo>
                  <a:pt x="2108469" y="461326"/>
                </a:lnTo>
                <a:lnTo>
                  <a:pt x="2060008" y="471084"/>
                </a:lnTo>
                <a:lnTo>
                  <a:pt x="2011848" y="481086"/>
                </a:lnTo>
                <a:lnTo>
                  <a:pt x="1964010" y="491349"/>
                </a:lnTo>
                <a:lnTo>
                  <a:pt x="1908513" y="511753"/>
                </a:lnTo>
                <a:lnTo>
                  <a:pt x="1861373" y="522582"/>
                </a:lnTo>
                <a:lnTo>
                  <a:pt x="1814611" y="533718"/>
                </a:lnTo>
                <a:lnTo>
                  <a:pt x="1760248" y="555041"/>
                </a:lnTo>
                <a:lnTo>
                  <a:pt x="1714299" y="566836"/>
                </a:lnTo>
                <a:lnTo>
                  <a:pt x="1668784" y="578983"/>
                </a:lnTo>
                <a:lnTo>
                  <a:pt x="1615726" y="601364"/>
                </a:lnTo>
                <a:lnTo>
                  <a:pt x="1571139" y="614263"/>
                </a:lnTo>
                <a:lnTo>
                  <a:pt x="1519045" y="637426"/>
                </a:lnTo>
                <a:lnTo>
                  <a:pt x="1475461" y="651138"/>
                </a:lnTo>
                <a:lnTo>
                  <a:pt x="1424408" y="675144"/>
                </a:lnTo>
                <a:lnTo>
                  <a:pt x="1381902" y="689731"/>
                </a:lnTo>
                <a:lnTo>
                  <a:pt x="1331966" y="714643"/>
                </a:lnTo>
                <a:lnTo>
                  <a:pt x="1282617" y="740032"/>
                </a:lnTo>
                <a:lnTo>
                  <a:pt x="1241873" y="756046"/>
                </a:lnTo>
                <a:lnTo>
                  <a:pt x="1193755" y="782432"/>
                </a:lnTo>
                <a:lnTo>
                  <a:pt x="1146281" y="809340"/>
                </a:lnTo>
                <a:lnTo>
                  <a:pt x="1107468" y="826921"/>
                </a:lnTo>
                <a:lnTo>
                  <a:pt x="1061494" y="855046"/>
                </a:lnTo>
                <a:lnTo>
                  <a:pt x="1016301" y="883804"/>
                </a:lnTo>
                <a:lnTo>
                  <a:pt x="971945" y="913240"/>
                </a:lnTo>
                <a:lnTo>
                  <a:pt x="936477" y="933533"/>
                </a:lnTo>
                <a:lnTo>
                  <a:pt x="893957" y="964458"/>
                </a:lnTo>
                <a:lnTo>
                  <a:pt x="852439" y="996195"/>
                </a:lnTo>
                <a:lnTo>
                  <a:pt x="811976" y="1028787"/>
                </a:lnTo>
                <a:lnTo>
                  <a:pt x="772623" y="1062281"/>
                </a:lnTo>
                <a:lnTo>
                  <a:pt x="734437" y="1096719"/>
                </a:lnTo>
                <a:lnTo>
                  <a:pt x="697472" y="1132147"/>
                </a:lnTo>
                <a:lnTo>
                  <a:pt x="661782" y="1168610"/>
                </a:lnTo>
                <a:lnTo>
                  <a:pt x="627423" y="1206152"/>
                </a:lnTo>
                <a:lnTo>
                  <a:pt x="594450" y="1244817"/>
                </a:lnTo>
                <a:lnTo>
                  <a:pt x="562917" y="1284651"/>
                </a:lnTo>
                <a:lnTo>
                  <a:pt x="532881" y="1325697"/>
                </a:lnTo>
                <a:lnTo>
                  <a:pt x="511977" y="1357798"/>
                </a:lnTo>
                <a:lnTo>
                  <a:pt x="484607" y="1401006"/>
                </a:lnTo>
                <a:lnTo>
                  <a:pt x="459214" y="1445817"/>
                </a:lnTo>
                <a:lnTo>
                  <a:pt x="436244" y="1492593"/>
                </a:lnTo>
                <a:lnTo>
                  <a:pt x="424141" y="1531829"/>
                </a:lnTo>
                <a:lnTo>
                  <a:pt x="407352" y="1583616"/>
                </a:lnTo>
                <a:lnTo>
                  <a:pt x="402320" y="1628585"/>
                </a:lnTo>
                <a:lnTo>
                  <a:pt x="627996" y="1811558"/>
                </a:lnTo>
                <a:lnTo>
                  <a:pt x="582085" y="1790685"/>
                </a:lnTo>
                <a:close/>
              </a:path>
              <a:path w="6826250" h="2472054">
                <a:moveTo>
                  <a:pt x="2349996" y="2014182"/>
                </a:moveTo>
                <a:lnTo>
                  <a:pt x="2330080" y="1998035"/>
                </a:lnTo>
                <a:lnTo>
                  <a:pt x="2324073" y="1976814"/>
                </a:lnTo>
                <a:lnTo>
                  <a:pt x="2336662" y="1954321"/>
                </a:lnTo>
                <a:lnTo>
                  <a:pt x="2364537" y="1944223"/>
                </a:lnTo>
                <a:lnTo>
                  <a:pt x="2721581" y="2004809"/>
                </a:lnTo>
                <a:lnTo>
                  <a:pt x="2780278" y="2003349"/>
                </a:lnTo>
                <a:lnTo>
                  <a:pt x="2982301" y="2036347"/>
                </a:lnTo>
                <a:lnTo>
                  <a:pt x="3040613" y="2034575"/>
                </a:lnTo>
                <a:lnTo>
                  <a:pt x="3090849" y="2042606"/>
                </a:lnTo>
                <a:lnTo>
                  <a:pt x="3284926" y="2069161"/>
                </a:lnTo>
                <a:lnTo>
                  <a:pt x="3341214" y="2065749"/>
                </a:lnTo>
                <a:lnTo>
                  <a:pt x="3533454" y="2090814"/>
                </a:lnTo>
                <a:lnTo>
                  <a:pt x="3589283" y="2087029"/>
                </a:lnTo>
                <a:lnTo>
                  <a:pt x="3732223" y="2104823"/>
                </a:lnTo>
                <a:lnTo>
                  <a:pt x="3787684" y="2100740"/>
                </a:lnTo>
                <a:lnTo>
                  <a:pt x="3882334" y="2112081"/>
                </a:lnTo>
                <a:lnTo>
                  <a:pt x="3937519" y="2107775"/>
                </a:lnTo>
                <a:lnTo>
                  <a:pt x="4031619" y="2118669"/>
                </a:lnTo>
                <a:lnTo>
                  <a:pt x="4086529" y="2114140"/>
                </a:lnTo>
                <a:lnTo>
                  <a:pt x="4133348" y="2119401"/>
                </a:lnTo>
                <a:lnTo>
                  <a:pt x="4188075" y="2114722"/>
                </a:lnTo>
                <a:lnTo>
                  <a:pt x="4281255" y="2124871"/>
                </a:lnTo>
                <a:lnTo>
                  <a:pt x="4335706" y="2119970"/>
                </a:lnTo>
                <a:lnTo>
                  <a:pt x="4388010" y="2113327"/>
                </a:lnTo>
                <a:lnTo>
                  <a:pt x="4596121" y="2085861"/>
                </a:lnTo>
                <a:lnTo>
                  <a:pt x="4802467" y="2056964"/>
                </a:lnTo>
                <a:lnTo>
                  <a:pt x="5007048" y="2026637"/>
                </a:lnTo>
                <a:lnTo>
                  <a:pt x="5254750" y="1982221"/>
                </a:lnTo>
                <a:lnTo>
                  <a:pt x="5402212" y="1954632"/>
                </a:lnTo>
                <a:lnTo>
                  <a:pt x="5499788" y="1935645"/>
                </a:lnTo>
                <a:lnTo>
                  <a:pt x="5596638" y="1916070"/>
                </a:lnTo>
                <a:lnTo>
                  <a:pt x="5644753" y="1906031"/>
                </a:lnTo>
                <a:lnTo>
                  <a:pt x="5692642" y="1895809"/>
                </a:lnTo>
                <a:lnTo>
                  <a:pt x="5740289" y="1885391"/>
                </a:lnTo>
                <a:lnTo>
                  <a:pt x="5787240" y="1874408"/>
                </a:lnTo>
                <a:lnTo>
                  <a:pt x="5841997" y="1853405"/>
                </a:lnTo>
                <a:lnTo>
                  <a:pt x="5888479" y="1842042"/>
                </a:lnTo>
                <a:lnTo>
                  <a:pt x="5934599" y="1830386"/>
                </a:lnTo>
                <a:lnTo>
                  <a:pt x="5980272" y="1818367"/>
                </a:lnTo>
                <a:lnTo>
                  <a:pt x="6025411" y="1805916"/>
                </a:lnTo>
                <a:lnTo>
                  <a:pt x="6077932" y="1783099"/>
                </a:lnTo>
                <a:lnTo>
                  <a:pt x="6121750" y="1769577"/>
                </a:lnTo>
                <a:lnTo>
                  <a:pt x="6164781" y="1755415"/>
                </a:lnTo>
                <a:lnTo>
                  <a:pt x="6214936" y="1730681"/>
                </a:lnTo>
                <a:lnTo>
                  <a:pt x="6256134" y="1715034"/>
                </a:lnTo>
                <a:lnTo>
                  <a:pt x="6304286" y="1688675"/>
                </a:lnTo>
                <a:lnTo>
                  <a:pt x="6351309" y="1661401"/>
                </a:lnTo>
                <a:lnTo>
                  <a:pt x="6389119" y="1643008"/>
                </a:lnTo>
                <a:lnTo>
                  <a:pt x="6433628" y="1613695"/>
                </a:lnTo>
                <a:lnTo>
                  <a:pt x="6477001" y="1583462"/>
                </a:lnTo>
                <a:lnTo>
                  <a:pt x="6517674" y="1551039"/>
                </a:lnTo>
                <a:lnTo>
                  <a:pt x="6555470" y="1516285"/>
                </a:lnTo>
                <a:lnTo>
                  <a:pt x="6590215" y="1479056"/>
                </a:lnTo>
                <a:lnTo>
                  <a:pt x="6621731" y="1439209"/>
                </a:lnTo>
                <a:lnTo>
                  <a:pt x="6649843" y="1396603"/>
                </a:lnTo>
                <a:lnTo>
                  <a:pt x="6666376" y="1360958"/>
                </a:lnTo>
                <a:lnTo>
                  <a:pt x="6687151" y="1312402"/>
                </a:lnTo>
                <a:lnTo>
                  <a:pt x="6703992" y="1260658"/>
                </a:lnTo>
                <a:lnTo>
                  <a:pt x="6708727" y="1215448"/>
                </a:lnTo>
                <a:lnTo>
                  <a:pt x="6709177" y="1166763"/>
                </a:lnTo>
                <a:lnTo>
                  <a:pt x="6657260" y="1091971"/>
                </a:lnTo>
                <a:lnTo>
                  <a:pt x="6587714" y="1035584"/>
                </a:lnTo>
                <a:lnTo>
                  <a:pt x="6557138" y="994444"/>
                </a:lnTo>
                <a:lnTo>
                  <a:pt x="6791902" y="1184785"/>
                </a:lnTo>
                <a:lnTo>
                  <a:pt x="6805839" y="1228784"/>
                </a:lnTo>
                <a:lnTo>
                  <a:pt x="6817371" y="1270834"/>
                </a:lnTo>
                <a:lnTo>
                  <a:pt x="6826254" y="1310736"/>
                </a:lnTo>
                <a:lnTo>
                  <a:pt x="6824247" y="1358157"/>
                </a:lnTo>
                <a:lnTo>
                  <a:pt x="6759437" y="1305611"/>
                </a:lnTo>
                <a:lnTo>
                  <a:pt x="6748313" y="1345642"/>
                </a:lnTo>
                <a:lnTo>
                  <a:pt x="6725802" y="1392789"/>
                </a:lnTo>
                <a:lnTo>
                  <a:pt x="6708086" y="1427475"/>
                </a:lnTo>
                <a:lnTo>
                  <a:pt x="6679356" y="1469580"/>
                </a:lnTo>
                <a:lnTo>
                  <a:pt x="6655796" y="1499527"/>
                </a:lnTo>
                <a:lnTo>
                  <a:pt x="6621596" y="1537198"/>
                </a:lnTo>
                <a:lnTo>
                  <a:pt x="6584942" y="1572879"/>
                </a:lnTo>
                <a:lnTo>
                  <a:pt x="6546020" y="1606722"/>
                </a:lnTo>
                <a:lnTo>
                  <a:pt x="6513017" y="1629013"/>
                </a:lnTo>
                <a:lnTo>
                  <a:pt x="6470123" y="1659634"/>
                </a:lnTo>
                <a:lnTo>
                  <a:pt x="6425523" y="1688873"/>
                </a:lnTo>
                <a:lnTo>
                  <a:pt x="6379404" y="1716880"/>
                </a:lnTo>
                <a:lnTo>
                  <a:pt x="6339952" y="1733942"/>
                </a:lnTo>
                <a:lnTo>
                  <a:pt x="6291356" y="1759941"/>
                </a:lnTo>
                <a:lnTo>
                  <a:pt x="6241804" y="1785164"/>
                </a:lnTo>
                <a:lnTo>
                  <a:pt x="6199479" y="1799897"/>
                </a:lnTo>
                <a:lnTo>
                  <a:pt x="6148572" y="1824023"/>
                </a:lnTo>
                <a:lnTo>
                  <a:pt x="6105268" y="1837962"/>
                </a:lnTo>
                <a:lnTo>
                  <a:pt x="6018219" y="1865483"/>
                </a:lnTo>
                <a:lnTo>
                  <a:pt x="5974848" y="1879369"/>
                </a:lnTo>
                <a:lnTo>
                  <a:pt x="5931830" y="1893540"/>
                </a:lnTo>
                <a:lnTo>
                  <a:pt x="5885367" y="1904918"/>
                </a:lnTo>
                <a:lnTo>
                  <a:pt x="5830607" y="1925919"/>
                </a:lnTo>
                <a:lnTo>
                  <a:pt x="5783556" y="1936821"/>
                </a:lnTo>
                <a:lnTo>
                  <a:pt x="5736227" y="1947496"/>
                </a:lnTo>
                <a:lnTo>
                  <a:pt x="5688627" y="1957953"/>
                </a:lnTo>
                <a:lnTo>
                  <a:pt x="5640768" y="1968200"/>
                </a:lnTo>
                <a:lnTo>
                  <a:pt x="5592659" y="1978243"/>
                </a:lnTo>
                <a:lnTo>
                  <a:pt x="5536311" y="1997957"/>
                </a:lnTo>
                <a:lnTo>
                  <a:pt x="5487731" y="2007619"/>
                </a:lnTo>
                <a:lnTo>
                  <a:pt x="5438929" y="2017101"/>
                </a:lnTo>
                <a:lnTo>
                  <a:pt x="5340702" y="2035559"/>
                </a:lnTo>
                <a:lnTo>
                  <a:pt x="5241706" y="2053394"/>
                </a:lnTo>
                <a:lnTo>
                  <a:pt x="5142019" y="2070669"/>
                </a:lnTo>
                <a:lnTo>
                  <a:pt x="4991362" y="2095667"/>
                </a:lnTo>
                <a:lnTo>
                  <a:pt x="4839585" y="2119759"/>
                </a:lnTo>
                <a:lnTo>
                  <a:pt x="4926735" y="2190418"/>
                </a:lnTo>
                <a:lnTo>
                  <a:pt x="4903642" y="2188044"/>
                </a:lnTo>
                <a:lnTo>
                  <a:pt x="4849301" y="2193035"/>
                </a:lnTo>
                <a:lnTo>
                  <a:pt x="4802810" y="2188041"/>
                </a:lnTo>
                <a:lnTo>
                  <a:pt x="4693418" y="2197447"/>
                </a:lnTo>
                <a:lnTo>
                  <a:pt x="4646530" y="2192131"/>
                </a:lnTo>
                <a:lnTo>
                  <a:pt x="4591529" y="2196587"/>
                </a:lnTo>
                <a:lnTo>
                  <a:pt x="4544420" y="2191091"/>
                </a:lnTo>
                <a:lnTo>
                  <a:pt x="4489213" y="2195380"/>
                </a:lnTo>
                <a:lnTo>
                  <a:pt x="4441915" y="2189731"/>
                </a:lnTo>
                <a:lnTo>
                  <a:pt x="4386536" y="2193881"/>
                </a:lnTo>
                <a:lnTo>
                  <a:pt x="4339082" y="2188106"/>
                </a:lnTo>
                <a:lnTo>
                  <a:pt x="4283565" y="2192143"/>
                </a:lnTo>
                <a:lnTo>
                  <a:pt x="4075208" y="2219409"/>
                </a:lnTo>
                <a:lnTo>
                  <a:pt x="4030883" y="2216172"/>
                </a:lnTo>
                <a:lnTo>
                  <a:pt x="3890890" y="2233466"/>
                </a:lnTo>
                <a:lnTo>
                  <a:pt x="3815666" y="2172477"/>
                </a:lnTo>
                <a:lnTo>
                  <a:pt x="3759761" y="2176200"/>
                </a:lnTo>
                <a:lnTo>
                  <a:pt x="3663678" y="2163697"/>
                </a:lnTo>
                <a:lnTo>
                  <a:pt x="3607504" y="2167202"/>
                </a:lnTo>
                <a:lnTo>
                  <a:pt x="3462439" y="2147685"/>
                </a:lnTo>
                <a:lnTo>
                  <a:pt x="3405906" y="2150899"/>
                </a:lnTo>
                <a:lnTo>
                  <a:pt x="3210873" y="2123569"/>
                </a:lnTo>
                <a:lnTo>
                  <a:pt x="3153893" y="2126420"/>
                </a:lnTo>
                <a:lnTo>
                  <a:pt x="2808509" y="2075288"/>
                </a:lnTo>
                <a:lnTo>
                  <a:pt x="2750812" y="2077558"/>
                </a:lnTo>
                <a:lnTo>
                  <a:pt x="2349996" y="2014182"/>
                </a:lnTo>
                <a:close/>
              </a:path>
              <a:path w="6826250" h="2472054">
                <a:moveTo>
                  <a:pt x="4926735" y="2190418"/>
                </a:moveTo>
                <a:lnTo>
                  <a:pt x="4839585" y="2119759"/>
                </a:lnTo>
                <a:lnTo>
                  <a:pt x="4894142" y="2114942"/>
                </a:lnTo>
                <a:lnTo>
                  <a:pt x="4940661" y="2119959"/>
                </a:lnTo>
                <a:lnTo>
                  <a:pt x="5049453" y="2110067"/>
                </a:lnTo>
                <a:lnTo>
                  <a:pt x="5095667" y="2114837"/>
                </a:lnTo>
                <a:lnTo>
                  <a:pt x="5203571" y="2104224"/>
                </a:lnTo>
                <a:lnTo>
                  <a:pt x="5249203" y="2108521"/>
                </a:lnTo>
                <a:lnTo>
                  <a:pt x="5355661" y="2096737"/>
                </a:lnTo>
                <a:lnTo>
                  <a:pt x="5408428" y="2090470"/>
                </a:lnTo>
                <a:lnTo>
                  <a:pt x="5460846" y="2083919"/>
                </a:lnTo>
                <a:lnTo>
                  <a:pt x="5512883" y="2077060"/>
                </a:lnTo>
                <a:lnTo>
                  <a:pt x="5556510" y="2079733"/>
                </a:lnTo>
                <a:lnTo>
                  <a:pt x="5607693" y="2072181"/>
                </a:lnTo>
                <a:lnTo>
                  <a:pt x="5658402" y="2064246"/>
                </a:lnTo>
                <a:lnTo>
                  <a:pt x="5708607" y="2055901"/>
                </a:lnTo>
                <a:lnTo>
                  <a:pt x="5766274" y="2037257"/>
                </a:lnTo>
                <a:lnTo>
                  <a:pt x="5815377" y="2028019"/>
                </a:lnTo>
                <a:lnTo>
                  <a:pt x="5863882" y="2018297"/>
                </a:lnTo>
                <a:lnTo>
                  <a:pt x="5911758" y="2008064"/>
                </a:lnTo>
                <a:lnTo>
                  <a:pt x="5958975" y="1997297"/>
                </a:lnTo>
                <a:lnTo>
                  <a:pt x="6013499" y="1976105"/>
                </a:lnTo>
                <a:lnTo>
                  <a:pt x="6058514" y="1963553"/>
                </a:lnTo>
                <a:lnTo>
                  <a:pt x="6102709" y="1950336"/>
                </a:lnTo>
                <a:lnTo>
                  <a:pt x="6146005" y="1936390"/>
                </a:lnTo>
                <a:lnTo>
                  <a:pt x="6196320" y="1911785"/>
                </a:lnTo>
                <a:lnTo>
                  <a:pt x="6237575" y="1896184"/>
                </a:lnTo>
                <a:lnTo>
                  <a:pt x="6285688" y="1869794"/>
                </a:lnTo>
                <a:lnTo>
                  <a:pt x="6324581" y="1852278"/>
                </a:lnTo>
                <a:lnTo>
                  <a:pt x="6370170" y="1823841"/>
                </a:lnTo>
                <a:lnTo>
                  <a:pt x="6414376" y="1794283"/>
                </a:lnTo>
                <a:lnTo>
                  <a:pt x="6449120" y="1773404"/>
                </a:lnTo>
                <a:lnTo>
                  <a:pt x="6490319" y="1741408"/>
                </a:lnTo>
                <a:lnTo>
                  <a:pt x="6529893" y="1708094"/>
                </a:lnTo>
                <a:lnTo>
                  <a:pt x="6567762" y="1673399"/>
                </a:lnTo>
                <a:lnTo>
                  <a:pt x="6603845" y="1637255"/>
                </a:lnTo>
                <a:lnTo>
                  <a:pt x="6630260" y="1609622"/>
                </a:lnTo>
                <a:lnTo>
                  <a:pt x="6662878" y="1570669"/>
                </a:lnTo>
                <a:lnTo>
                  <a:pt x="6693072" y="1529751"/>
                </a:lnTo>
                <a:lnTo>
                  <a:pt x="6720213" y="1486356"/>
                </a:lnTo>
                <a:lnTo>
                  <a:pt x="6735672" y="1449841"/>
                </a:lnTo>
                <a:lnTo>
                  <a:pt x="6754817" y="1399965"/>
                </a:lnTo>
                <a:lnTo>
                  <a:pt x="6761023" y="1355946"/>
                </a:lnTo>
                <a:lnTo>
                  <a:pt x="6761656" y="1307411"/>
                </a:lnTo>
                <a:lnTo>
                  <a:pt x="6824247" y="1358157"/>
                </a:lnTo>
                <a:lnTo>
                  <a:pt x="6819103" y="1403037"/>
                </a:lnTo>
                <a:lnTo>
                  <a:pt x="6802582" y="1455041"/>
                </a:lnTo>
                <a:lnTo>
                  <a:pt x="6790436" y="1494243"/>
                </a:lnTo>
                <a:lnTo>
                  <a:pt x="6758427" y="1550040"/>
                </a:lnTo>
                <a:lnTo>
                  <a:pt x="6730589" y="1592868"/>
                </a:lnTo>
                <a:lnTo>
                  <a:pt x="6708586" y="1624077"/>
                </a:lnTo>
                <a:lnTo>
                  <a:pt x="6676504" y="1663466"/>
                </a:lnTo>
                <a:lnTo>
                  <a:pt x="6642426" y="1701235"/>
                </a:lnTo>
                <a:lnTo>
                  <a:pt x="6606433" y="1737452"/>
                </a:lnTo>
                <a:lnTo>
                  <a:pt x="6568609" y="1772184"/>
                </a:lnTo>
                <a:lnTo>
                  <a:pt x="6537035" y="1795634"/>
                </a:lnTo>
                <a:lnTo>
                  <a:pt x="6495797" y="1827598"/>
                </a:lnTo>
                <a:lnTo>
                  <a:pt x="6452975" y="1858279"/>
                </a:lnTo>
                <a:lnTo>
                  <a:pt x="6408654" y="1887743"/>
                </a:lnTo>
                <a:lnTo>
                  <a:pt x="6370914" y="1906193"/>
                </a:lnTo>
                <a:lnTo>
                  <a:pt x="6323841" y="1933427"/>
                </a:lnTo>
                <a:lnTo>
                  <a:pt x="6283514" y="1949780"/>
                </a:lnTo>
                <a:lnTo>
                  <a:pt x="6234021" y="1975051"/>
                </a:lnTo>
                <a:lnTo>
                  <a:pt x="6191440" y="1989577"/>
                </a:lnTo>
                <a:lnTo>
                  <a:pt x="6139857" y="2013154"/>
                </a:lnTo>
                <a:lnTo>
                  <a:pt x="6095352" y="2026120"/>
                </a:lnTo>
                <a:lnTo>
                  <a:pt x="6050010" y="2038407"/>
                </a:lnTo>
                <a:lnTo>
                  <a:pt x="5995915" y="2059947"/>
                </a:lnTo>
                <a:lnTo>
                  <a:pt x="5949147" y="2071078"/>
                </a:lnTo>
                <a:lnTo>
                  <a:pt x="5901789" y="2081731"/>
                </a:lnTo>
                <a:lnTo>
                  <a:pt x="5853925" y="2091973"/>
                </a:lnTo>
                <a:lnTo>
                  <a:pt x="5805638" y="2101873"/>
                </a:lnTo>
                <a:lnTo>
                  <a:pt x="5757011" y="2111496"/>
                </a:lnTo>
                <a:lnTo>
                  <a:pt x="5659065" y="2130182"/>
                </a:lnTo>
                <a:lnTo>
                  <a:pt x="5617911" y="2129515"/>
                </a:lnTo>
                <a:lnTo>
                  <a:pt x="5568749" y="2138706"/>
                </a:lnTo>
                <a:lnTo>
                  <a:pt x="5465196" y="2152846"/>
                </a:lnTo>
                <a:lnTo>
                  <a:pt x="5360648" y="2166179"/>
                </a:lnTo>
                <a:lnTo>
                  <a:pt x="5316019" y="2162694"/>
                </a:lnTo>
                <a:lnTo>
                  <a:pt x="5210102" y="2174918"/>
                </a:lnTo>
                <a:lnTo>
                  <a:pt x="5156828" y="2180774"/>
                </a:lnTo>
                <a:lnTo>
                  <a:pt x="5111354" y="2176605"/>
                </a:lnTo>
                <a:lnTo>
                  <a:pt x="4949828" y="2192791"/>
                </a:lnTo>
                <a:lnTo>
                  <a:pt x="4926735" y="2190418"/>
                </a:lnTo>
                <a:close/>
              </a:path>
              <a:path w="6826250" h="2472054">
                <a:moveTo>
                  <a:pt x="2125008" y="2289561"/>
                </a:moveTo>
                <a:lnTo>
                  <a:pt x="2030754" y="2213142"/>
                </a:lnTo>
                <a:lnTo>
                  <a:pt x="2078251" y="2218952"/>
                </a:lnTo>
                <a:lnTo>
                  <a:pt x="2133628" y="2214801"/>
                </a:lnTo>
                <a:lnTo>
                  <a:pt x="2228032" y="2225942"/>
                </a:lnTo>
                <a:lnTo>
                  <a:pt x="2283057" y="2221506"/>
                </a:lnTo>
                <a:lnTo>
                  <a:pt x="2376768" y="2232085"/>
                </a:lnTo>
                <a:lnTo>
                  <a:pt x="2431452" y="2227372"/>
                </a:lnTo>
                <a:lnTo>
                  <a:pt x="2478026" y="2232434"/>
                </a:lnTo>
                <a:lnTo>
                  <a:pt x="2532487" y="2227541"/>
                </a:lnTo>
                <a:lnTo>
                  <a:pt x="2578841" y="2232424"/>
                </a:lnTo>
                <a:lnTo>
                  <a:pt x="2633085" y="2227354"/>
                </a:lnTo>
                <a:lnTo>
                  <a:pt x="2679223" y="2232063"/>
                </a:lnTo>
                <a:lnTo>
                  <a:pt x="2733254" y="2226820"/>
                </a:lnTo>
                <a:lnTo>
                  <a:pt x="2779180" y="2231356"/>
                </a:lnTo>
                <a:lnTo>
                  <a:pt x="2833001" y="2225944"/>
                </a:lnTo>
                <a:lnTo>
                  <a:pt x="2878721" y="2230313"/>
                </a:lnTo>
                <a:lnTo>
                  <a:pt x="2985853" y="2219074"/>
                </a:lnTo>
                <a:lnTo>
                  <a:pt x="3031270" y="2223198"/>
                </a:lnTo>
                <a:lnTo>
                  <a:pt x="3084587" y="2217376"/>
                </a:lnTo>
                <a:lnTo>
                  <a:pt x="3129808" y="2221341"/>
                </a:lnTo>
                <a:lnTo>
                  <a:pt x="3235958" y="2209307"/>
                </a:lnTo>
                <a:lnTo>
                  <a:pt x="3280893" y="2213039"/>
                </a:lnTo>
                <a:lnTo>
                  <a:pt x="3333733" y="2206831"/>
                </a:lnTo>
                <a:lnTo>
                  <a:pt x="3378483" y="2210414"/>
                </a:lnTo>
                <a:lnTo>
                  <a:pt x="3483707" y="2197628"/>
                </a:lnTo>
                <a:lnTo>
                  <a:pt x="3528186" y="2200992"/>
                </a:lnTo>
                <a:lnTo>
                  <a:pt x="3629696" y="2185194"/>
                </a:lnTo>
                <a:lnTo>
                  <a:pt x="3672315" y="2187049"/>
                </a:lnTo>
                <a:lnTo>
                  <a:pt x="3722845" y="2178969"/>
                </a:lnTo>
                <a:lnTo>
                  <a:pt x="3765296" y="2180687"/>
                </a:lnTo>
                <a:lnTo>
                  <a:pt x="3815666" y="2172477"/>
                </a:lnTo>
                <a:lnTo>
                  <a:pt x="3890890" y="2233466"/>
                </a:lnTo>
                <a:lnTo>
                  <a:pt x="3767870" y="2248173"/>
                </a:lnTo>
                <a:lnTo>
                  <a:pt x="3722986" y="2244482"/>
                </a:lnTo>
                <a:lnTo>
                  <a:pt x="3563777" y="2262548"/>
                </a:lnTo>
                <a:lnTo>
                  <a:pt x="3518520" y="2258553"/>
                </a:lnTo>
                <a:lnTo>
                  <a:pt x="3358192" y="2275711"/>
                </a:lnTo>
                <a:lnTo>
                  <a:pt x="3312560" y="2271414"/>
                </a:lnTo>
                <a:lnTo>
                  <a:pt x="3151112" y="2287663"/>
                </a:lnTo>
                <a:lnTo>
                  <a:pt x="3105108" y="2283064"/>
                </a:lnTo>
                <a:lnTo>
                  <a:pt x="2996822" y="2293367"/>
                </a:lnTo>
                <a:lnTo>
                  <a:pt x="2950538" y="2288540"/>
                </a:lnTo>
                <a:lnTo>
                  <a:pt x="2896162" y="2293503"/>
                </a:lnTo>
                <a:lnTo>
                  <a:pt x="2849691" y="2288525"/>
                </a:lnTo>
                <a:lnTo>
                  <a:pt x="2740472" y="2298071"/>
                </a:lnTo>
                <a:lnTo>
                  <a:pt x="2693721" y="2292866"/>
                </a:lnTo>
                <a:lnTo>
                  <a:pt x="2638968" y="2297523"/>
                </a:lnTo>
                <a:lnTo>
                  <a:pt x="2592112" y="2292233"/>
                </a:lnTo>
                <a:lnTo>
                  <a:pt x="2482081" y="2301121"/>
                </a:lnTo>
                <a:lnTo>
                  <a:pt x="2434891" y="2295560"/>
                </a:lnTo>
                <a:lnTo>
                  <a:pt x="2379581" y="2299766"/>
                </a:lnTo>
                <a:lnTo>
                  <a:pt x="2332142" y="2294003"/>
                </a:lnTo>
                <a:lnTo>
                  <a:pt x="2276572" y="2297997"/>
                </a:lnTo>
                <a:lnTo>
                  <a:pt x="2181009" y="2285915"/>
                </a:lnTo>
                <a:lnTo>
                  <a:pt x="2125008" y="2289561"/>
                </a:lnTo>
                <a:close/>
              </a:path>
              <a:path w="6826250" h="2472054">
                <a:moveTo>
                  <a:pt x="665803" y="1842212"/>
                </a:moveTo>
                <a:lnTo>
                  <a:pt x="442122" y="1660856"/>
                </a:lnTo>
                <a:lnTo>
                  <a:pt x="537648" y="1705607"/>
                </a:lnTo>
                <a:lnTo>
                  <a:pt x="577330" y="1737780"/>
                </a:lnTo>
                <a:lnTo>
                  <a:pt x="953722" y="1912152"/>
                </a:lnTo>
                <a:lnTo>
                  <a:pt x="1008361" y="1923752"/>
                </a:lnTo>
                <a:lnTo>
                  <a:pt x="1239997" y="2029809"/>
                </a:lnTo>
                <a:lnTo>
                  <a:pt x="1294010" y="2040901"/>
                </a:lnTo>
                <a:lnTo>
                  <a:pt x="1385725" y="2082562"/>
                </a:lnTo>
                <a:lnTo>
                  <a:pt x="1439425" y="2093401"/>
                </a:lnTo>
                <a:lnTo>
                  <a:pt x="1485022" y="2114020"/>
                </a:lnTo>
                <a:lnTo>
                  <a:pt x="1538513" y="2124690"/>
                </a:lnTo>
                <a:lnTo>
                  <a:pt x="1583901" y="2145140"/>
                </a:lnTo>
                <a:lnTo>
                  <a:pt x="1637183" y="2155640"/>
                </a:lnTo>
                <a:lnTo>
                  <a:pt x="1666770" y="2163279"/>
                </a:lnTo>
                <a:lnTo>
                  <a:pt x="1688276" y="2180716"/>
                </a:lnTo>
                <a:lnTo>
                  <a:pt x="1747146" y="2195746"/>
                </a:lnTo>
                <a:lnTo>
                  <a:pt x="1885802" y="2210066"/>
                </a:lnTo>
                <a:lnTo>
                  <a:pt x="1939739" y="2204748"/>
                </a:lnTo>
                <a:lnTo>
                  <a:pt x="2031198" y="2213502"/>
                </a:lnTo>
                <a:lnTo>
                  <a:pt x="2125008" y="2289561"/>
                </a:lnTo>
                <a:lnTo>
                  <a:pt x="2328725" y="2323931"/>
                </a:lnTo>
                <a:lnTo>
                  <a:pt x="2371259" y="2342068"/>
                </a:lnTo>
                <a:lnTo>
                  <a:pt x="2671129" y="2388998"/>
                </a:lnTo>
                <a:lnTo>
                  <a:pt x="2728551" y="2386505"/>
                </a:lnTo>
                <a:lnTo>
                  <a:pt x="2973292" y="2421437"/>
                </a:lnTo>
                <a:lnTo>
                  <a:pt x="3029763" y="2418174"/>
                </a:lnTo>
                <a:lnTo>
                  <a:pt x="3078078" y="2424646"/>
                </a:lnTo>
                <a:lnTo>
                  <a:pt x="3091746" y="2435728"/>
                </a:lnTo>
                <a:lnTo>
                  <a:pt x="3093643" y="2453616"/>
                </a:lnTo>
                <a:lnTo>
                  <a:pt x="3088382" y="2465700"/>
                </a:lnTo>
                <a:lnTo>
                  <a:pt x="3072579" y="2469237"/>
                </a:lnTo>
                <a:lnTo>
                  <a:pt x="3015276" y="2471827"/>
                </a:lnTo>
                <a:lnTo>
                  <a:pt x="2866320" y="2449155"/>
                </a:lnTo>
                <a:lnTo>
                  <a:pt x="2808322" y="2451181"/>
                </a:lnTo>
                <a:lnTo>
                  <a:pt x="2606582" y="2418413"/>
                </a:lnTo>
                <a:lnTo>
                  <a:pt x="2547714" y="2419734"/>
                </a:lnTo>
                <a:lnTo>
                  <a:pt x="2239893" y="2366357"/>
                </a:lnTo>
                <a:lnTo>
                  <a:pt x="2196876" y="2347830"/>
                </a:lnTo>
                <a:lnTo>
                  <a:pt x="1991281" y="2311936"/>
                </a:lnTo>
                <a:lnTo>
                  <a:pt x="1947497" y="2292787"/>
                </a:lnTo>
                <a:lnTo>
                  <a:pt x="1843471" y="2273845"/>
                </a:lnTo>
                <a:lnTo>
                  <a:pt x="1695972" y="2252355"/>
                </a:lnTo>
                <a:lnTo>
                  <a:pt x="1638398" y="2254724"/>
                </a:lnTo>
                <a:lnTo>
                  <a:pt x="1563624" y="2243149"/>
                </a:lnTo>
                <a:lnTo>
                  <a:pt x="1456443" y="2156249"/>
                </a:lnTo>
                <a:lnTo>
                  <a:pt x="1412047" y="2136603"/>
                </a:lnTo>
                <a:lnTo>
                  <a:pt x="1359561" y="2126748"/>
                </a:lnTo>
                <a:lnTo>
                  <a:pt x="1225551" y="2067145"/>
                </a:lnTo>
                <a:lnTo>
                  <a:pt x="1172700" y="2056994"/>
                </a:lnTo>
                <a:lnTo>
                  <a:pt x="947066" y="1955805"/>
                </a:lnTo>
                <a:lnTo>
                  <a:pt x="893667" y="1945210"/>
                </a:lnTo>
                <a:lnTo>
                  <a:pt x="665803" y="1842212"/>
                </a:lnTo>
                <a:close/>
              </a:path>
              <a:path w="6826250" h="2472054">
                <a:moveTo>
                  <a:pt x="754177" y="2061011"/>
                </a:moveTo>
                <a:lnTo>
                  <a:pt x="565801" y="1908281"/>
                </a:lnTo>
                <a:lnTo>
                  <a:pt x="786776" y="2005693"/>
                </a:lnTo>
                <a:lnTo>
                  <a:pt x="838518" y="2014944"/>
                </a:lnTo>
                <a:lnTo>
                  <a:pt x="882058" y="2033896"/>
                </a:lnTo>
                <a:lnTo>
                  <a:pt x="933376" y="2042804"/>
                </a:lnTo>
                <a:lnTo>
                  <a:pt x="976456" y="2061383"/>
                </a:lnTo>
                <a:lnTo>
                  <a:pt x="1077822" y="2078168"/>
                </a:lnTo>
                <a:lnTo>
                  <a:pt x="1120073" y="2096075"/>
                </a:lnTo>
                <a:lnTo>
                  <a:pt x="1268871" y="2118618"/>
                </a:lnTo>
                <a:lnTo>
                  <a:pt x="1309760" y="2135420"/>
                </a:lnTo>
                <a:lnTo>
                  <a:pt x="1309020" y="2134820"/>
                </a:lnTo>
                <a:lnTo>
                  <a:pt x="1349896" y="2135262"/>
                </a:lnTo>
                <a:lnTo>
                  <a:pt x="1382676" y="2145489"/>
                </a:lnTo>
                <a:lnTo>
                  <a:pt x="1423482" y="2145875"/>
                </a:lnTo>
                <a:lnTo>
                  <a:pt x="1456443" y="2156249"/>
                </a:lnTo>
                <a:lnTo>
                  <a:pt x="1563624" y="2243149"/>
                </a:lnTo>
                <a:lnTo>
                  <a:pt x="1285630" y="2197605"/>
                </a:lnTo>
                <a:lnTo>
                  <a:pt x="1131372" y="2170635"/>
                </a:lnTo>
                <a:lnTo>
                  <a:pt x="1086346" y="2150478"/>
                </a:lnTo>
                <a:lnTo>
                  <a:pt x="926331" y="2118841"/>
                </a:lnTo>
                <a:lnTo>
                  <a:pt x="880677" y="2098175"/>
                </a:lnTo>
                <a:lnTo>
                  <a:pt x="826867" y="2087247"/>
                </a:lnTo>
                <a:lnTo>
                  <a:pt x="780899" y="2066327"/>
                </a:lnTo>
                <a:lnTo>
                  <a:pt x="754177" y="2061011"/>
                </a:lnTo>
                <a:close/>
              </a:path>
              <a:path w="6826250" h="2472054">
                <a:moveTo>
                  <a:pt x="491892" y="1946455"/>
                </a:moveTo>
                <a:lnTo>
                  <a:pt x="408663" y="1878975"/>
                </a:lnTo>
                <a:lnTo>
                  <a:pt x="402547" y="1857667"/>
                </a:lnTo>
                <a:lnTo>
                  <a:pt x="539874" y="1969008"/>
                </a:lnTo>
                <a:lnTo>
                  <a:pt x="491892" y="1946455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4561819" cy="1568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100" spc="-1025" dirty="0">
                <a:solidFill>
                  <a:srgbClr val="5D17EB"/>
                </a:solidFill>
              </a:rPr>
              <a:t>PHASE</a:t>
            </a:r>
            <a:r>
              <a:rPr sz="10100" spc="1045" dirty="0">
                <a:solidFill>
                  <a:srgbClr val="5D17EB"/>
                </a:solidFill>
              </a:rPr>
              <a:t> </a:t>
            </a:r>
            <a:r>
              <a:rPr sz="10100" spc="-1205" dirty="0">
                <a:solidFill>
                  <a:srgbClr val="5D17EB"/>
                </a:solidFill>
              </a:rPr>
              <a:t>OF</a:t>
            </a:r>
            <a:r>
              <a:rPr sz="10100" spc="1050" dirty="0">
                <a:solidFill>
                  <a:srgbClr val="5D17EB"/>
                </a:solidFill>
              </a:rPr>
              <a:t> </a:t>
            </a:r>
            <a:r>
              <a:rPr sz="10100" spc="-930" dirty="0">
                <a:solidFill>
                  <a:srgbClr val="5D17EB"/>
                </a:solidFill>
              </a:rPr>
              <a:t>DEVELOPMENT</a:t>
            </a:r>
            <a:endParaRPr sz="10100"/>
          </a:p>
        </p:txBody>
      </p:sp>
      <p:sp>
        <p:nvSpPr>
          <p:cNvPr id="10" name="object 10"/>
          <p:cNvSpPr txBox="1"/>
          <p:nvPr/>
        </p:nvSpPr>
        <p:spPr>
          <a:xfrm>
            <a:off x="-12700" y="1651661"/>
            <a:ext cx="18313400" cy="87039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4155"/>
              </a:lnSpc>
              <a:spcBef>
                <a:spcPts val="114"/>
              </a:spcBef>
            </a:pPr>
            <a:r>
              <a:rPr sz="3800" spc="-155" dirty="0">
                <a:solidFill>
                  <a:srgbClr val="FF3131"/>
                </a:solidFill>
                <a:latin typeface="Microsoft Sans Serif"/>
                <a:cs typeface="Microsoft Sans Serif"/>
              </a:rPr>
              <a:t>1.)Problem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3131"/>
                </a:solidFill>
                <a:latin typeface="Microsoft Sans Serif"/>
                <a:cs typeface="Microsoft Sans Serif"/>
              </a:rPr>
              <a:t>Definition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3131"/>
                </a:solidFill>
                <a:latin typeface="Microsoft Sans Serif"/>
                <a:cs typeface="Microsoft Sans Serif"/>
              </a:rPr>
              <a:t>and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3131"/>
                </a:solidFill>
                <a:latin typeface="Microsoft Sans Serif"/>
                <a:cs typeface="Microsoft Sans Serif"/>
              </a:rPr>
              <a:t>Objective</a:t>
            </a:r>
            <a:r>
              <a:rPr sz="3800" spc="40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Setting:</a:t>
            </a:r>
            <a:endParaRPr sz="3800">
              <a:latin typeface="Microsoft Sans Serif"/>
              <a:cs typeface="Microsoft Sans Serif"/>
            </a:endParaRPr>
          </a:p>
          <a:p>
            <a:pPr marL="12700" marR="5080" indent="2886075">
              <a:lnSpc>
                <a:spcPts val="3750"/>
              </a:lnSpc>
              <a:spcBef>
                <a:spcPts val="395"/>
              </a:spcBef>
              <a:tabLst>
                <a:tab pos="2041525" algn="l"/>
                <a:tab pos="2459990" algn="l"/>
                <a:tab pos="3075940" algn="l"/>
                <a:tab pos="3513454" algn="l"/>
                <a:tab pos="4064000" algn="l"/>
                <a:tab pos="6082665" algn="l"/>
                <a:tab pos="6560184" algn="l"/>
                <a:tab pos="6771005" algn="l"/>
                <a:tab pos="8009255" algn="l"/>
                <a:tab pos="9462135" algn="l"/>
                <a:tab pos="9857105" algn="l"/>
                <a:tab pos="10267950" algn="l"/>
                <a:tab pos="10953750" algn="l"/>
                <a:tab pos="11941810" algn="l"/>
                <a:tab pos="12675870" algn="l"/>
                <a:tab pos="12898120" algn="l"/>
                <a:tab pos="13630275" algn="l"/>
                <a:tab pos="15516225" algn="l"/>
                <a:tab pos="15781655" algn="l"/>
                <a:tab pos="16797655" algn="l"/>
                <a:tab pos="17850485" algn="l"/>
              </a:tabLst>
            </a:pP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define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scope</a:t>
            </a:r>
            <a:r>
              <a:rPr sz="3800" spc="-25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objectives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your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prediction 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09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75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-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575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265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r  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k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380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?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320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20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570" dirty="0">
                <a:solidFill>
                  <a:srgbClr val="FFFFFF"/>
                </a:solidFill>
                <a:latin typeface="Microsoft Sans Serif"/>
                <a:cs typeface="Microsoft Sans Serif"/>
              </a:rPr>
              <a:t>r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-155" dirty="0">
                <a:solidFill>
                  <a:srgbClr val="FFFFFF"/>
                </a:solidFill>
                <a:latin typeface="Microsoft Sans Serif"/>
                <a:cs typeface="Microsoft Sans Serif"/>
              </a:rPr>
              <a:t>c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w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459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y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430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420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v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434" dirty="0">
                <a:solidFill>
                  <a:srgbClr val="FFFFFF"/>
                </a:solidFill>
                <a:latin typeface="Microsoft Sans Serif"/>
                <a:cs typeface="Microsoft Sans Serif"/>
              </a:rPr>
              <a:t>u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	</a:t>
            </a:r>
            <a:r>
              <a:rPr sz="3800" spc="715" dirty="0">
                <a:solidFill>
                  <a:srgbClr val="FFFFFF"/>
                </a:solidFill>
                <a:latin typeface="Microsoft Sans Serif"/>
                <a:cs typeface="Microsoft Sans Serif"/>
              </a:rPr>
              <a:t>t</a:t>
            </a:r>
            <a:r>
              <a:rPr sz="38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	</a:t>
            </a:r>
            <a:r>
              <a:rPr sz="3800" spc="-580" dirty="0">
                <a:solidFill>
                  <a:srgbClr val="FFFFFF"/>
                </a:solidFill>
                <a:latin typeface="Microsoft Sans Serif"/>
                <a:cs typeface="Microsoft Sans Serif"/>
              </a:rPr>
              <a:t>m</a:t>
            </a:r>
            <a:r>
              <a:rPr sz="3800" spc="-425" dirty="0">
                <a:solidFill>
                  <a:srgbClr val="FFFFFF"/>
                </a:solidFill>
                <a:latin typeface="Microsoft Sans Serif"/>
                <a:cs typeface="Microsoft Sans Serif"/>
              </a:rPr>
              <a:t>o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d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00" spc="45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'</a:t>
            </a:r>
            <a:r>
              <a:rPr sz="3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s  </a:t>
            </a:r>
            <a:r>
              <a:rPr sz="3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0" dirty="0">
                <a:solidFill>
                  <a:srgbClr val="FFFFFF"/>
                </a:solidFill>
                <a:latin typeface="Microsoft Sans Serif"/>
                <a:cs typeface="Microsoft Sans Serif"/>
              </a:rPr>
              <a:t>RMSE,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MAE,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Sharpe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investment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strategies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45" dirty="0">
                <a:solidFill>
                  <a:srgbClr val="FF3131"/>
                </a:solidFill>
                <a:latin typeface="Microsoft Sans Serif"/>
                <a:cs typeface="Microsoft Sans Serif"/>
              </a:rPr>
              <a:t>2.)Data</a:t>
            </a:r>
            <a:r>
              <a:rPr sz="3800" spc="390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Collection:</a:t>
            </a:r>
            <a:endParaRPr sz="3800">
              <a:latin typeface="Microsoft Sans Serif"/>
              <a:cs typeface="Microsoft Sans Serif"/>
            </a:endParaRPr>
          </a:p>
          <a:p>
            <a:pPr marL="12700" marR="340995" indent="3066415" algn="just">
              <a:lnSpc>
                <a:spcPts val="3750"/>
              </a:lnSpc>
              <a:spcBef>
                <a:spcPts val="395"/>
              </a:spcBef>
            </a:pP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 </a:t>
            </a:r>
            <a:r>
              <a:rPr sz="3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historical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market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390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stocks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assets </a:t>
            </a:r>
            <a:r>
              <a:rPr sz="3800" spc="-215" dirty="0">
                <a:solidFill>
                  <a:srgbClr val="FFFFFF"/>
                </a:solidFill>
                <a:latin typeface="Microsoft Sans Serif"/>
                <a:cs typeface="Microsoft Sans Serif"/>
              </a:rPr>
              <a:t>you </a:t>
            </a:r>
            <a:r>
              <a:rPr sz="38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predict.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typically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includes </a:t>
            </a:r>
            <a:r>
              <a:rPr sz="3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daily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intraday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 </a:t>
            </a:r>
            <a:r>
              <a:rPr sz="380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prices, </a:t>
            </a:r>
            <a:r>
              <a:rPr sz="3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trading </a:t>
            </a:r>
            <a:r>
              <a:rPr sz="38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volumes, </a:t>
            </a:r>
            <a:r>
              <a:rPr sz="380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any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financial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5" dirty="0">
                <a:solidFill>
                  <a:srgbClr val="FFFFFF"/>
                </a:solidFill>
                <a:latin typeface="Microsoft Sans Serif"/>
                <a:cs typeface="Microsoft Sans Serif"/>
              </a:rPr>
              <a:t>economic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indicators.</a:t>
            </a:r>
            <a:endParaRPr sz="3800">
              <a:latin typeface="Microsoft Sans Serif"/>
              <a:cs typeface="Microsoft Sans Serif"/>
            </a:endParaRPr>
          </a:p>
          <a:p>
            <a:pPr marL="12700" algn="just">
              <a:lnSpc>
                <a:spcPts val="3354"/>
              </a:lnSpc>
            </a:pPr>
            <a:r>
              <a:rPr sz="3800" spc="-85" dirty="0">
                <a:solidFill>
                  <a:srgbClr val="FF3131"/>
                </a:solidFill>
                <a:latin typeface="Microsoft Sans Serif"/>
                <a:cs typeface="Microsoft Sans Serif"/>
              </a:rPr>
              <a:t>3.)Data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0" dirty="0">
                <a:solidFill>
                  <a:srgbClr val="FF3131"/>
                </a:solidFill>
                <a:latin typeface="Microsoft Sans Serif"/>
                <a:cs typeface="Microsoft Sans Serif"/>
              </a:rPr>
              <a:t>Preprocessing:</a:t>
            </a:r>
            <a:endParaRPr sz="3800">
              <a:latin typeface="Microsoft Sans Serif"/>
              <a:cs typeface="Microsoft Sans Serif"/>
            </a:endParaRPr>
          </a:p>
          <a:p>
            <a:pPr marL="12700" marR="1174115" indent="1983739">
              <a:lnSpc>
                <a:spcPts val="3750"/>
              </a:lnSpc>
              <a:spcBef>
                <a:spcPts val="395"/>
              </a:spcBef>
            </a:pP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Clean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addressing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8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3800" spc="-2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values,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dirty="0">
                <a:solidFill>
                  <a:srgbClr val="FFFFFF"/>
                </a:solidFill>
                <a:latin typeface="Microsoft Sans Serif"/>
                <a:cs typeface="Microsoft Sans Serif"/>
              </a:rPr>
              <a:t>outliers,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discrepancies.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phase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might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normalization</a:t>
            </a:r>
            <a:r>
              <a:rPr sz="3800" spc="4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irregularities</a:t>
            </a:r>
            <a:r>
              <a:rPr sz="3800" spc="4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</a:t>
            </a:r>
            <a:endParaRPr sz="3800">
              <a:latin typeface="Microsoft Sans Serif"/>
              <a:cs typeface="Microsoft Sans Serif"/>
            </a:endParaRPr>
          </a:p>
          <a:p>
            <a:pPr marL="12700">
              <a:lnSpc>
                <a:spcPts val="3354"/>
              </a:lnSpc>
            </a:pPr>
            <a:r>
              <a:rPr sz="3800" spc="-50" dirty="0">
                <a:solidFill>
                  <a:srgbClr val="FF3131"/>
                </a:solidFill>
                <a:latin typeface="Microsoft Sans Serif"/>
                <a:cs typeface="Microsoft Sans Serif"/>
              </a:rPr>
              <a:t>4.)Feature</a:t>
            </a:r>
            <a:r>
              <a:rPr sz="3800" spc="395" dirty="0">
                <a:solidFill>
                  <a:srgbClr val="FF3131"/>
                </a:solidFill>
                <a:latin typeface="Microsoft Sans Serif"/>
                <a:cs typeface="Microsoft Sans Serif"/>
              </a:rPr>
              <a:t> </a:t>
            </a:r>
            <a:r>
              <a:rPr sz="3800" spc="-165" dirty="0">
                <a:solidFill>
                  <a:srgbClr val="FF3131"/>
                </a:solidFill>
                <a:latin typeface="Microsoft Sans Serif"/>
                <a:cs typeface="Microsoft Sans Serif"/>
              </a:rPr>
              <a:t>Engineering:</a:t>
            </a:r>
            <a:endParaRPr sz="3800">
              <a:latin typeface="Microsoft Sans Serif"/>
              <a:cs typeface="Microsoft Sans Serif"/>
            </a:endParaRPr>
          </a:p>
          <a:p>
            <a:pPr marL="12700" marR="422275" indent="2524760">
              <a:lnSpc>
                <a:spcPts val="3750"/>
              </a:lnSpc>
              <a:spcBef>
                <a:spcPts val="395"/>
              </a:spcBef>
            </a:pPr>
            <a:r>
              <a:rPr sz="3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Create</a:t>
            </a:r>
            <a:r>
              <a:rPr sz="3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relevant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17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3800" spc="-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 </a:t>
            </a:r>
            <a:r>
              <a:rPr sz="38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patterns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800" spc="-99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 </a:t>
            </a:r>
            <a:r>
              <a:rPr sz="3800" spc="-1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800" spc="-1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stock</a:t>
            </a:r>
            <a:r>
              <a:rPr sz="3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data. </a:t>
            </a:r>
            <a:r>
              <a:rPr sz="3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Features </a:t>
            </a:r>
            <a:r>
              <a:rPr sz="38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include</a:t>
            </a:r>
            <a:r>
              <a:rPr sz="38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technical </a:t>
            </a:r>
            <a:r>
              <a:rPr sz="3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indicators</a:t>
            </a:r>
            <a:r>
              <a:rPr sz="3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95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3800" spc="-2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95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averages,</a:t>
            </a:r>
            <a:r>
              <a:rPr sz="38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380" dirty="0">
                <a:solidFill>
                  <a:srgbClr val="FFFFFF"/>
                </a:solidFill>
                <a:latin typeface="Microsoft Sans Serif"/>
                <a:cs typeface="Microsoft Sans Serif"/>
              </a:rPr>
              <a:t>MACD),</a:t>
            </a:r>
            <a:r>
              <a:rPr sz="380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fundamental </a:t>
            </a:r>
            <a:r>
              <a:rPr sz="38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3800" spc="-305" dirty="0">
                <a:solidFill>
                  <a:srgbClr val="FFFFFF"/>
                </a:solidFill>
                <a:latin typeface="Microsoft Sans Serif"/>
                <a:cs typeface="Microsoft Sans Serif"/>
              </a:rPr>
              <a:t>(e.g.,</a:t>
            </a:r>
            <a:r>
              <a:rPr sz="380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earnings,</a:t>
            </a:r>
            <a:r>
              <a:rPr sz="3800" spc="7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P/E</a:t>
            </a:r>
            <a:r>
              <a:rPr sz="3800" spc="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ratios), </a:t>
            </a:r>
            <a:r>
              <a:rPr sz="38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800" spc="7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sentiment </a:t>
            </a:r>
            <a:r>
              <a:rPr sz="38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social</a:t>
            </a:r>
            <a:r>
              <a:rPr sz="3800" spc="409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00" spc="-245" dirty="0">
                <a:solidFill>
                  <a:srgbClr val="FFFFFF"/>
                </a:solidFill>
                <a:latin typeface="Microsoft Sans Serif"/>
                <a:cs typeface="Microsoft Sans Serif"/>
              </a:rPr>
              <a:t>media.</a:t>
            </a:r>
            <a:endParaRPr sz="3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09600" cy="542290"/>
          </a:xfrm>
          <a:custGeom>
            <a:avLst/>
            <a:gdLst/>
            <a:ahLst/>
            <a:cxnLst/>
            <a:rect l="l" t="t" r="r" b="b"/>
            <a:pathLst>
              <a:path w="609600" h="542290">
                <a:moveTo>
                  <a:pt x="563081" y="421640"/>
                </a:moveTo>
                <a:lnTo>
                  <a:pt x="533226" y="421640"/>
                </a:lnTo>
                <a:lnTo>
                  <a:pt x="531323" y="410210"/>
                </a:lnTo>
                <a:lnTo>
                  <a:pt x="529346" y="398780"/>
                </a:lnTo>
                <a:lnTo>
                  <a:pt x="527276" y="388620"/>
                </a:lnTo>
                <a:lnTo>
                  <a:pt x="525092" y="377190"/>
                </a:lnTo>
                <a:lnTo>
                  <a:pt x="520803" y="359410"/>
                </a:lnTo>
                <a:lnTo>
                  <a:pt x="515473" y="341630"/>
                </a:lnTo>
                <a:lnTo>
                  <a:pt x="509469" y="325120"/>
                </a:lnTo>
                <a:lnTo>
                  <a:pt x="503159" y="307340"/>
                </a:lnTo>
                <a:lnTo>
                  <a:pt x="486669" y="262890"/>
                </a:lnTo>
                <a:lnTo>
                  <a:pt x="475503" y="215900"/>
                </a:lnTo>
                <a:lnTo>
                  <a:pt x="472756" y="205740"/>
                </a:lnTo>
                <a:lnTo>
                  <a:pt x="469998" y="196850"/>
                </a:lnTo>
                <a:lnTo>
                  <a:pt x="466875" y="189230"/>
                </a:lnTo>
                <a:lnTo>
                  <a:pt x="463608" y="180340"/>
                </a:lnTo>
                <a:lnTo>
                  <a:pt x="454925" y="156210"/>
                </a:lnTo>
                <a:lnTo>
                  <a:pt x="449921" y="139700"/>
                </a:lnTo>
                <a:lnTo>
                  <a:pt x="445196" y="123190"/>
                </a:lnTo>
                <a:lnTo>
                  <a:pt x="439267" y="102870"/>
                </a:lnTo>
                <a:lnTo>
                  <a:pt x="440460" y="96520"/>
                </a:lnTo>
                <a:lnTo>
                  <a:pt x="445705" y="91440"/>
                </a:lnTo>
                <a:lnTo>
                  <a:pt x="448988" y="88900"/>
                </a:lnTo>
                <a:lnTo>
                  <a:pt x="446615" y="81280"/>
                </a:lnTo>
                <a:lnTo>
                  <a:pt x="444409" y="73660"/>
                </a:lnTo>
                <a:lnTo>
                  <a:pt x="433127" y="11430"/>
                </a:lnTo>
                <a:lnTo>
                  <a:pt x="434827" y="5080"/>
                </a:lnTo>
                <a:lnTo>
                  <a:pt x="440487" y="1270"/>
                </a:lnTo>
                <a:lnTo>
                  <a:pt x="444910" y="0"/>
                </a:lnTo>
                <a:lnTo>
                  <a:pt x="498193" y="0"/>
                </a:lnTo>
                <a:lnTo>
                  <a:pt x="498072" y="1270"/>
                </a:lnTo>
                <a:lnTo>
                  <a:pt x="496943" y="1270"/>
                </a:lnTo>
                <a:lnTo>
                  <a:pt x="462465" y="20320"/>
                </a:lnTo>
                <a:lnTo>
                  <a:pt x="464292" y="31750"/>
                </a:lnTo>
                <a:lnTo>
                  <a:pt x="466151" y="41910"/>
                </a:lnTo>
                <a:lnTo>
                  <a:pt x="468111" y="53340"/>
                </a:lnTo>
                <a:lnTo>
                  <a:pt x="470244" y="63500"/>
                </a:lnTo>
                <a:lnTo>
                  <a:pt x="470642" y="66040"/>
                </a:lnTo>
                <a:lnTo>
                  <a:pt x="471184" y="67310"/>
                </a:lnTo>
                <a:lnTo>
                  <a:pt x="471650" y="69850"/>
                </a:lnTo>
                <a:lnTo>
                  <a:pt x="516120" y="69850"/>
                </a:lnTo>
                <a:lnTo>
                  <a:pt x="508688" y="74930"/>
                </a:lnTo>
                <a:lnTo>
                  <a:pt x="505177" y="77470"/>
                </a:lnTo>
                <a:lnTo>
                  <a:pt x="501389" y="80010"/>
                </a:lnTo>
                <a:lnTo>
                  <a:pt x="496274" y="85090"/>
                </a:lnTo>
                <a:lnTo>
                  <a:pt x="491056" y="88900"/>
                </a:lnTo>
                <a:lnTo>
                  <a:pt x="485762" y="93980"/>
                </a:lnTo>
                <a:lnTo>
                  <a:pt x="480421" y="97790"/>
                </a:lnTo>
                <a:lnTo>
                  <a:pt x="483667" y="107950"/>
                </a:lnTo>
                <a:lnTo>
                  <a:pt x="485164" y="113030"/>
                </a:lnTo>
                <a:lnTo>
                  <a:pt x="491271" y="132080"/>
                </a:lnTo>
                <a:lnTo>
                  <a:pt x="497491" y="151130"/>
                </a:lnTo>
                <a:lnTo>
                  <a:pt x="503309" y="170180"/>
                </a:lnTo>
                <a:lnTo>
                  <a:pt x="508205" y="189230"/>
                </a:lnTo>
                <a:lnTo>
                  <a:pt x="510425" y="200660"/>
                </a:lnTo>
                <a:lnTo>
                  <a:pt x="512598" y="210820"/>
                </a:lnTo>
                <a:lnTo>
                  <a:pt x="514950" y="222250"/>
                </a:lnTo>
                <a:lnTo>
                  <a:pt x="517709" y="232410"/>
                </a:lnTo>
                <a:lnTo>
                  <a:pt x="521681" y="245110"/>
                </a:lnTo>
                <a:lnTo>
                  <a:pt x="525899" y="257810"/>
                </a:lnTo>
                <a:lnTo>
                  <a:pt x="530072" y="270510"/>
                </a:lnTo>
                <a:lnTo>
                  <a:pt x="533910" y="284480"/>
                </a:lnTo>
                <a:lnTo>
                  <a:pt x="539016" y="304800"/>
                </a:lnTo>
                <a:lnTo>
                  <a:pt x="543448" y="325120"/>
                </a:lnTo>
                <a:lnTo>
                  <a:pt x="547759" y="346710"/>
                </a:lnTo>
                <a:lnTo>
                  <a:pt x="552503" y="367030"/>
                </a:lnTo>
                <a:lnTo>
                  <a:pt x="555061" y="377190"/>
                </a:lnTo>
                <a:lnTo>
                  <a:pt x="557523" y="387350"/>
                </a:lnTo>
                <a:lnTo>
                  <a:pt x="559680" y="397510"/>
                </a:lnTo>
                <a:lnTo>
                  <a:pt x="561319" y="407670"/>
                </a:lnTo>
                <a:lnTo>
                  <a:pt x="563081" y="421640"/>
                </a:lnTo>
                <a:close/>
              </a:path>
              <a:path w="609600" h="542290">
                <a:moveTo>
                  <a:pt x="570840" y="29210"/>
                </a:moveTo>
                <a:lnTo>
                  <a:pt x="525776" y="29210"/>
                </a:lnTo>
                <a:lnTo>
                  <a:pt x="528769" y="26987"/>
                </a:lnTo>
                <a:lnTo>
                  <a:pt x="529270" y="26670"/>
                </a:lnTo>
                <a:lnTo>
                  <a:pt x="565115" y="0"/>
                </a:lnTo>
                <a:lnTo>
                  <a:pt x="608984" y="0"/>
                </a:lnTo>
                <a:lnTo>
                  <a:pt x="573648" y="26987"/>
                </a:lnTo>
                <a:lnTo>
                  <a:pt x="570840" y="29210"/>
                </a:lnTo>
                <a:close/>
              </a:path>
              <a:path w="609600" h="542290">
                <a:moveTo>
                  <a:pt x="114" y="542290"/>
                </a:moveTo>
                <a:lnTo>
                  <a:pt x="112" y="388620"/>
                </a:lnTo>
                <a:lnTo>
                  <a:pt x="1122" y="377190"/>
                </a:lnTo>
                <a:lnTo>
                  <a:pt x="2829" y="356870"/>
                </a:lnTo>
                <a:lnTo>
                  <a:pt x="7751" y="311150"/>
                </a:lnTo>
                <a:lnTo>
                  <a:pt x="14643" y="260350"/>
                </a:lnTo>
                <a:lnTo>
                  <a:pt x="21808" y="213360"/>
                </a:lnTo>
                <a:lnTo>
                  <a:pt x="29262" y="172720"/>
                </a:lnTo>
                <a:lnTo>
                  <a:pt x="38962" y="132080"/>
                </a:lnTo>
                <a:lnTo>
                  <a:pt x="41321" y="120650"/>
                </a:lnTo>
                <a:lnTo>
                  <a:pt x="43135" y="110490"/>
                </a:lnTo>
                <a:lnTo>
                  <a:pt x="48484" y="71120"/>
                </a:lnTo>
                <a:lnTo>
                  <a:pt x="7367" y="52070"/>
                </a:lnTo>
                <a:lnTo>
                  <a:pt x="0" y="46990"/>
                </a:lnTo>
                <a:lnTo>
                  <a:pt x="0" y="6350"/>
                </a:lnTo>
                <a:lnTo>
                  <a:pt x="17019" y="12700"/>
                </a:lnTo>
                <a:lnTo>
                  <a:pt x="28252" y="17780"/>
                </a:lnTo>
                <a:lnTo>
                  <a:pt x="37546" y="21590"/>
                </a:lnTo>
                <a:lnTo>
                  <a:pt x="46676" y="26670"/>
                </a:lnTo>
                <a:lnTo>
                  <a:pt x="55713" y="30480"/>
                </a:lnTo>
                <a:lnTo>
                  <a:pt x="64729" y="35560"/>
                </a:lnTo>
                <a:lnTo>
                  <a:pt x="134948" y="72390"/>
                </a:lnTo>
                <a:lnTo>
                  <a:pt x="75752" y="72390"/>
                </a:lnTo>
                <a:lnTo>
                  <a:pt x="70854" y="109220"/>
                </a:lnTo>
                <a:lnTo>
                  <a:pt x="68984" y="121920"/>
                </a:lnTo>
                <a:lnTo>
                  <a:pt x="66519" y="134620"/>
                </a:lnTo>
                <a:lnTo>
                  <a:pt x="63489" y="147320"/>
                </a:lnTo>
                <a:lnTo>
                  <a:pt x="60224" y="160020"/>
                </a:lnTo>
                <a:lnTo>
                  <a:pt x="57055" y="172720"/>
                </a:lnTo>
                <a:lnTo>
                  <a:pt x="52877" y="191770"/>
                </a:lnTo>
                <a:lnTo>
                  <a:pt x="49406" y="212090"/>
                </a:lnTo>
                <a:lnTo>
                  <a:pt x="46334" y="232410"/>
                </a:lnTo>
                <a:lnTo>
                  <a:pt x="37825" y="287020"/>
                </a:lnTo>
                <a:lnTo>
                  <a:pt x="37317" y="290830"/>
                </a:lnTo>
                <a:lnTo>
                  <a:pt x="36708" y="294640"/>
                </a:lnTo>
                <a:lnTo>
                  <a:pt x="35323" y="308610"/>
                </a:lnTo>
                <a:lnTo>
                  <a:pt x="33826" y="322580"/>
                </a:lnTo>
                <a:lnTo>
                  <a:pt x="32297" y="335280"/>
                </a:lnTo>
                <a:lnTo>
                  <a:pt x="30835" y="349250"/>
                </a:lnTo>
                <a:lnTo>
                  <a:pt x="59255" y="349250"/>
                </a:lnTo>
                <a:lnTo>
                  <a:pt x="56233" y="360680"/>
                </a:lnTo>
                <a:lnTo>
                  <a:pt x="53034" y="372110"/>
                </a:lnTo>
                <a:lnTo>
                  <a:pt x="49669" y="382270"/>
                </a:lnTo>
                <a:lnTo>
                  <a:pt x="46235" y="393700"/>
                </a:lnTo>
                <a:lnTo>
                  <a:pt x="42828" y="403860"/>
                </a:lnTo>
                <a:lnTo>
                  <a:pt x="40164" y="414020"/>
                </a:lnTo>
                <a:lnTo>
                  <a:pt x="35928" y="433070"/>
                </a:lnTo>
                <a:lnTo>
                  <a:pt x="34054" y="443230"/>
                </a:lnTo>
                <a:lnTo>
                  <a:pt x="32256" y="452120"/>
                </a:lnTo>
                <a:lnTo>
                  <a:pt x="30374" y="461010"/>
                </a:lnTo>
                <a:lnTo>
                  <a:pt x="28424" y="469900"/>
                </a:lnTo>
                <a:lnTo>
                  <a:pt x="26422" y="480060"/>
                </a:lnTo>
                <a:lnTo>
                  <a:pt x="74719" y="480060"/>
                </a:lnTo>
                <a:lnTo>
                  <a:pt x="63558" y="495300"/>
                </a:lnTo>
                <a:lnTo>
                  <a:pt x="59795" y="500380"/>
                </a:lnTo>
                <a:lnTo>
                  <a:pt x="56331" y="505460"/>
                </a:lnTo>
                <a:lnTo>
                  <a:pt x="51809" y="508000"/>
                </a:lnTo>
                <a:lnTo>
                  <a:pt x="7912" y="541020"/>
                </a:lnTo>
                <a:lnTo>
                  <a:pt x="114" y="542290"/>
                </a:lnTo>
                <a:close/>
              </a:path>
              <a:path w="609600" h="542290">
                <a:moveTo>
                  <a:pt x="528883" y="26902"/>
                </a:moveTo>
                <a:lnTo>
                  <a:pt x="529197" y="26670"/>
                </a:lnTo>
                <a:lnTo>
                  <a:pt x="528883" y="26902"/>
                </a:lnTo>
                <a:close/>
              </a:path>
              <a:path w="609600" h="542290">
                <a:moveTo>
                  <a:pt x="526919" y="28158"/>
                </a:moveTo>
                <a:lnTo>
                  <a:pt x="527157" y="27940"/>
                </a:lnTo>
                <a:lnTo>
                  <a:pt x="528883" y="26902"/>
                </a:lnTo>
                <a:lnTo>
                  <a:pt x="526919" y="28158"/>
                </a:lnTo>
                <a:close/>
              </a:path>
              <a:path w="609600" h="542290">
                <a:moveTo>
                  <a:pt x="516120" y="69850"/>
                </a:moveTo>
                <a:lnTo>
                  <a:pt x="471650" y="69850"/>
                </a:lnTo>
                <a:lnTo>
                  <a:pt x="480189" y="62230"/>
                </a:lnTo>
                <a:lnTo>
                  <a:pt x="484585" y="58420"/>
                </a:lnTo>
                <a:lnTo>
                  <a:pt x="489867" y="54610"/>
                </a:lnTo>
                <a:lnTo>
                  <a:pt x="506124" y="43180"/>
                </a:lnTo>
                <a:lnTo>
                  <a:pt x="511668" y="39370"/>
                </a:lnTo>
                <a:lnTo>
                  <a:pt x="517382" y="34290"/>
                </a:lnTo>
                <a:lnTo>
                  <a:pt x="523254" y="30480"/>
                </a:lnTo>
                <a:lnTo>
                  <a:pt x="526919" y="28158"/>
                </a:lnTo>
                <a:lnTo>
                  <a:pt x="525776" y="29210"/>
                </a:lnTo>
                <a:lnTo>
                  <a:pt x="570840" y="29210"/>
                </a:lnTo>
                <a:lnTo>
                  <a:pt x="556399" y="40640"/>
                </a:lnTo>
                <a:lnTo>
                  <a:pt x="538417" y="54610"/>
                </a:lnTo>
                <a:lnTo>
                  <a:pt x="516120" y="69850"/>
                </a:lnTo>
                <a:close/>
              </a:path>
              <a:path w="609600" h="542290">
                <a:moveTo>
                  <a:pt x="59255" y="349250"/>
                </a:moveTo>
                <a:lnTo>
                  <a:pt x="30835" y="349250"/>
                </a:lnTo>
                <a:lnTo>
                  <a:pt x="31982" y="345440"/>
                </a:lnTo>
                <a:lnTo>
                  <a:pt x="45050" y="294640"/>
                </a:lnTo>
                <a:lnTo>
                  <a:pt x="51148" y="270510"/>
                </a:lnTo>
                <a:lnTo>
                  <a:pt x="57184" y="246380"/>
                </a:lnTo>
                <a:lnTo>
                  <a:pt x="68039" y="205740"/>
                </a:lnTo>
                <a:lnTo>
                  <a:pt x="80585" y="167640"/>
                </a:lnTo>
                <a:lnTo>
                  <a:pt x="94269" y="128270"/>
                </a:lnTo>
                <a:lnTo>
                  <a:pt x="108536" y="90170"/>
                </a:lnTo>
                <a:lnTo>
                  <a:pt x="75752" y="72390"/>
                </a:lnTo>
                <a:lnTo>
                  <a:pt x="134948" y="72390"/>
                </a:lnTo>
                <a:lnTo>
                  <a:pt x="137374" y="73660"/>
                </a:lnTo>
                <a:lnTo>
                  <a:pt x="140730" y="81280"/>
                </a:lnTo>
                <a:lnTo>
                  <a:pt x="138693" y="86360"/>
                </a:lnTo>
                <a:lnTo>
                  <a:pt x="129369" y="111760"/>
                </a:lnTo>
                <a:lnTo>
                  <a:pt x="111496" y="162560"/>
                </a:lnTo>
                <a:lnTo>
                  <a:pt x="90016" y="231140"/>
                </a:lnTo>
                <a:lnTo>
                  <a:pt x="78581" y="274320"/>
                </a:lnTo>
                <a:lnTo>
                  <a:pt x="67648" y="317500"/>
                </a:lnTo>
                <a:lnTo>
                  <a:pt x="59255" y="349250"/>
                </a:lnTo>
                <a:close/>
              </a:path>
              <a:path w="609600" h="542290">
                <a:moveTo>
                  <a:pt x="74719" y="480060"/>
                </a:moveTo>
                <a:lnTo>
                  <a:pt x="26422" y="480060"/>
                </a:lnTo>
                <a:lnTo>
                  <a:pt x="27024" y="478790"/>
                </a:lnTo>
                <a:lnTo>
                  <a:pt x="27580" y="478790"/>
                </a:lnTo>
                <a:lnTo>
                  <a:pt x="28844" y="477520"/>
                </a:lnTo>
                <a:lnTo>
                  <a:pt x="31302" y="473710"/>
                </a:lnTo>
                <a:lnTo>
                  <a:pt x="33791" y="471170"/>
                </a:lnTo>
                <a:lnTo>
                  <a:pt x="56657" y="440690"/>
                </a:lnTo>
                <a:lnTo>
                  <a:pt x="68180" y="424180"/>
                </a:lnTo>
                <a:lnTo>
                  <a:pt x="79452" y="408940"/>
                </a:lnTo>
                <a:lnTo>
                  <a:pt x="90839" y="392430"/>
                </a:lnTo>
                <a:lnTo>
                  <a:pt x="102710" y="377190"/>
                </a:lnTo>
                <a:lnTo>
                  <a:pt x="117513" y="359410"/>
                </a:lnTo>
                <a:lnTo>
                  <a:pt x="132476" y="340360"/>
                </a:lnTo>
                <a:lnTo>
                  <a:pt x="147704" y="322580"/>
                </a:lnTo>
                <a:lnTo>
                  <a:pt x="163304" y="304800"/>
                </a:lnTo>
                <a:lnTo>
                  <a:pt x="169314" y="297180"/>
                </a:lnTo>
                <a:lnTo>
                  <a:pt x="175134" y="288290"/>
                </a:lnTo>
                <a:lnTo>
                  <a:pt x="186618" y="270510"/>
                </a:lnTo>
                <a:lnTo>
                  <a:pt x="192500" y="262890"/>
                </a:lnTo>
                <a:lnTo>
                  <a:pt x="198621" y="255270"/>
                </a:lnTo>
                <a:lnTo>
                  <a:pt x="205009" y="247650"/>
                </a:lnTo>
                <a:lnTo>
                  <a:pt x="211693" y="240030"/>
                </a:lnTo>
                <a:lnTo>
                  <a:pt x="226423" y="222250"/>
                </a:lnTo>
                <a:lnTo>
                  <a:pt x="240965" y="205740"/>
                </a:lnTo>
                <a:lnTo>
                  <a:pt x="255378" y="187960"/>
                </a:lnTo>
                <a:lnTo>
                  <a:pt x="274036" y="166370"/>
                </a:lnTo>
                <a:lnTo>
                  <a:pt x="284786" y="166370"/>
                </a:lnTo>
                <a:lnTo>
                  <a:pt x="297830" y="182880"/>
                </a:lnTo>
                <a:lnTo>
                  <a:pt x="310742" y="195580"/>
                </a:lnTo>
                <a:lnTo>
                  <a:pt x="317691" y="203200"/>
                </a:lnTo>
                <a:lnTo>
                  <a:pt x="279538" y="203200"/>
                </a:lnTo>
                <a:lnTo>
                  <a:pt x="264978" y="219710"/>
                </a:lnTo>
                <a:lnTo>
                  <a:pt x="250662" y="236220"/>
                </a:lnTo>
                <a:lnTo>
                  <a:pt x="236566" y="254000"/>
                </a:lnTo>
                <a:lnTo>
                  <a:pt x="222665" y="270510"/>
                </a:lnTo>
                <a:lnTo>
                  <a:pt x="220902" y="272894"/>
                </a:lnTo>
                <a:lnTo>
                  <a:pt x="218415" y="275590"/>
                </a:lnTo>
                <a:lnTo>
                  <a:pt x="219445" y="275590"/>
                </a:lnTo>
                <a:lnTo>
                  <a:pt x="218531" y="276860"/>
                </a:lnTo>
                <a:lnTo>
                  <a:pt x="200254" y="300990"/>
                </a:lnTo>
                <a:lnTo>
                  <a:pt x="196457" y="306070"/>
                </a:lnTo>
                <a:lnTo>
                  <a:pt x="192622" y="311150"/>
                </a:lnTo>
                <a:lnTo>
                  <a:pt x="188741" y="316230"/>
                </a:lnTo>
                <a:lnTo>
                  <a:pt x="184807" y="321310"/>
                </a:lnTo>
                <a:lnTo>
                  <a:pt x="179421" y="328930"/>
                </a:lnTo>
                <a:lnTo>
                  <a:pt x="176594" y="332740"/>
                </a:lnTo>
                <a:lnTo>
                  <a:pt x="170014" y="340360"/>
                </a:lnTo>
                <a:lnTo>
                  <a:pt x="163316" y="349250"/>
                </a:lnTo>
                <a:lnTo>
                  <a:pt x="156888" y="358140"/>
                </a:lnTo>
                <a:lnTo>
                  <a:pt x="151119" y="367030"/>
                </a:lnTo>
                <a:lnTo>
                  <a:pt x="144729" y="377190"/>
                </a:lnTo>
                <a:lnTo>
                  <a:pt x="138385" y="388620"/>
                </a:lnTo>
                <a:lnTo>
                  <a:pt x="131913" y="400050"/>
                </a:lnTo>
                <a:lnTo>
                  <a:pt x="125140" y="410210"/>
                </a:lnTo>
                <a:lnTo>
                  <a:pt x="113078" y="427990"/>
                </a:lnTo>
                <a:lnTo>
                  <a:pt x="100344" y="445770"/>
                </a:lnTo>
                <a:lnTo>
                  <a:pt x="87402" y="462280"/>
                </a:lnTo>
                <a:lnTo>
                  <a:pt x="74719" y="480060"/>
                </a:lnTo>
                <a:close/>
              </a:path>
              <a:path w="609600" h="542290">
                <a:moveTo>
                  <a:pt x="551584" y="471170"/>
                </a:moveTo>
                <a:lnTo>
                  <a:pt x="544370" y="467360"/>
                </a:lnTo>
                <a:lnTo>
                  <a:pt x="512250" y="441960"/>
                </a:lnTo>
                <a:lnTo>
                  <a:pt x="496535" y="427990"/>
                </a:lnTo>
                <a:lnTo>
                  <a:pt x="481128" y="414020"/>
                </a:lnTo>
                <a:lnTo>
                  <a:pt x="477893" y="411480"/>
                </a:lnTo>
                <a:lnTo>
                  <a:pt x="446415" y="384810"/>
                </a:lnTo>
                <a:lnTo>
                  <a:pt x="418127" y="358140"/>
                </a:lnTo>
                <a:lnTo>
                  <a:pt x="396473" y="331470"/>
                </a:lnTo>
                <a:lnTo>
                  <a:pt x="385853" y="318770"/>
                </a:lnTo>
                <a:lnTo>
                  <a:pt x="374279" y="306070"/>
                </a:lnTo>
                <a:lnTo>
                  <a:pt x="359095" y="292100"/>
                </a:lnTo>
                <a:lnTo>
                  <a:pt x="344183" y="276860"/>
                </a:lnTo>
                <a:lnTo>
                  <a:pt x="329494" y="261620"/>
                </a:lnTo>
                <a:lnTo>
                  <a:pt x="314977" y="246380"/>
                </a:lnTo>
                <a:lnTo>
                  <a:pt x="305692" y="236220"/>
                </a:lnTo>
                <a:lnTo>
                  <a:pt x="296770" y="224790"/>
                </a:lnTo>
                <a:lnTo>
                  <a:pt x="288092" y="214630"/>
                </a:lnTo>
                <a:lnTo>
                  <a:pt x="279538" y="203200"/>
                </a:lnTo>
                <a:lnTo>
                  <a:pt x="317691" y="203200"/>
                </a:lnTo>
                <a:lnTo>
                  <a:pt x="323481" y="209550"/>
                </a:lnTo>
                <a:lnTo>
                  <a:pt x="336014" y="223520"/>
                </a:lnTo>
                <a:lnTo>
                  <a:pt x="348310" y="237490"/>
                </a:lnTo>
                <a:lnTo>
                  <a:pt x="361284" y="251460"/>
                </a:lnTo>
                <a:lnTo>
                  <a:pt x="374682" y="265430"/>
                </a:lnTo>
                <a:lnTo>
                  <a:pt x="401700" y="293370"/>
                </a:lnTo>
                <a:lnTo>
                  <a:pt x="412925" y="306070"/>
                </a:lnTo>
                <a:lnTo>
                  <a:pt x="446822" y="344170"/>
                </a:lnTo>
                <a:lnTo>
                  <a:pt x="494793" y="389890"/>
                </a:lnTo>
                <a:lnTo>
                  <a:pt x="513958" y="405130"/>
                </a:lnTo>
                <a:lnTo>
                  <a:pt x="523579" y="414020"/>
                </a:lnTo>
                <a:lnTo>
                  <a:pt x="533226" y="421640"/>
                </a:lnTo>
                <a:lnTo>
                  <a:pt x="563081" y="421640"/>
                </a:lnTo>
                <a:lnTo>
                  <a:pt x="567726" y="458470"/>
                </a:lnTo>
                <a:lnTo>
                  <a:pt x="565886" y="466090"/>
                </a:lnTo>
                <a:lnTo>
                  <a:pt x="559630" y="469900"/>
                </a:lnTo>
                <a:lnTo>
                  <a:pt x="551584" y="471170"/>
                </a:lnTo>
                <a:close/>
              </a:path>
              <a:path w="609600" h="542290">
                <a:moveTo>
                  <a:pt x="219445" y="275590"/>
                </a:moveTo>
                <a:lnTo>
                  <a:pt x="218415" y="275590"/>
                </a:lnTo>
                <a:lnTo>
                  <a:pt x="219848" y="274320"/>
                </a:lnTo>
                <a:lnTo>
                  <a:pt x="220902" y="272894"/>
                </a:lnTo>
                <a:lnTo>
                  <a:pt x="223102" y="270510"/>
                </a:lnTo>
                <a:lnTo>
                  <a:pt x="219445" y="275590"/>
                </a:lnTo>
                <a:close/>
              </a:path>
              <a:path w="609600" h="542290">
                <a:moveTo>
                  <a:pt x="218415" y="275590"/>
                </a:moveTo>
                <a:lnTo>
                  <a:pt x="220902" y="272894"/>
                </a:lnTo>
                <a:lnTo>
                  <a:pt x="219848" y="274320"/>
                </a:lnTo>
                <a:lnTo>
                  <a:pt x="218415" y="27559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183" y="335080"/>
            <a:ext cx="1470051" cy="1574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1033986"/>
            <a:ext cx="635000" cy="1140460"/>
          </a:xfrm>
          <a:custGeom>
            <a:avLst/>
            <a:gdLst/>
            <a:ahLst/>
            <a:cxnLst/>
            <a:rect l="l" t="t" r="r" b="b"/>
            <a:pathLst>
              <a:path w="635000" h="1140460">
                <a:moveTo>
                  <a:pt x="53550" y="127000"/>
                </a:moveTo>
                <a:lnTo>
                  <a:pt x="48781" y="127000"/>
                </a:lnTo>
                <a:lnTo>
                  <a:pt x="43765" y="125730"/>
                </a:lnTo>
                <a:lnTo>
                  <a:pt x="25893" y="93980"/>
                </a:lnTo>
                <a:lnTo>
                  <a:pt x="7889" y="63500"/>
                </a:lnTo>
                <a:lnTo>
                  <a:pt x="0" y="49530"/>
                </a:lnTo>
                <a:lnTo>
                  <a:pt x="0" y="0"/>
                </a:lnTo>
                <a:lnTo>
                  <a:pt x="5752" y="6350"/>
                </a:lnTo>
                <a:lnTo>
                  <a:pt x="15385" y="21590"/>
                </a:lnTo>
                <a:lnTo>
                  <a:pt x="24315" y="36830"/>
                </a:lnTo>
                <a:lnTo>
                  <a:pt x="33155" y="52070"/>
                </a:lnTo>
                <a:lnTo>
                  <a:pt x="39956" y="63500"/>
                </a:lnTo>
                <a:lnTo>
                  <a:pt x="46694" y="74930"/>
                </a:lnTo>
                <a:lnTo>
                  <a:pt x="60090" y="99060"/>
                </a:lnTo>
                <a:lnTo>
                  <a:pt x="521613" y="99060"/>
                </a:lnTo>
                <a:lnTo>
                  <a:pt x="592579" y="105410"/>
                </a:lnTo>
                <a:lnTo>
                  <a:pt x="621054" y="106680"/>
                </a:lnTo>
                <a:lnTo>
                  <a:pt x="628580" y="110490"/>
                </a:lnTo>
                <a:lnTo>
                  <a:pt x="633563" y="115570"/>
                </a:lnTo>
                <a:lnTo>
                  <a:pt x="633754" y="116840"/>
                </a:lnTo>
                <a:lnTo>
                  <a:pt x="390406" y="116840"/>
                </a:lnTo>
                <a:lnTo>
                  <a:pt x="334407" y="119380"/>
                </a:lnTo>
                <a:lnTo>
                  <a:pt x="306422" y="119380"/>
                </a:lnTo>
                <a:lnTo>
                  <a:pt x="278359" y="120650"/>
                </a:lnTo>
                <a:lnTo>
                  <a:pt x="222121" y="120650"/>
                </a:lnTo>
                <a:lnTo>
                  <a:pt x="165930" y="121920"/>
                </a:lnTo>
                <a:lnTo>
                  <a:pt x="53550" y="127000"/>
                </a:lnTo>
                <a:close/>
              </a:path>
              <a:path w="635000" h="1140460">
                <a:moveTo>
                  <a:pt x="26143" y="175260"/>
                </a:moveTo>
                <a:lnTo>
                  <a:pt x="21804" y="175260"/>
                </a:lnTo>
                <a:lnTo>
                  <a:pt x="18491" y="172720"/>
                </a:lnTo>
                <a:lnTo>
                  <a:pt x="15587" y="170180"/>
                </a:lnTo>
                <a:lnTo>
                  <a:pt x="13821" y="167640"/>
                </a:lnTo>
                <a:lnTo>
                  <a:pt x="13214" y="163830"/>
                </a:lnTo>
                <a:lnTo>
                  <a:pt x="0" y="137160"/>
                </a:lnTo>
                <a:lnTo>
                  <a:pt x="0" y="86360"/>
                </a:lnTo>
                <a:lnTo>
                  <a:pt x="6816" y="95250"/>
                </a:lnTo>
                <a:lnTo>
                  <a:pt x="15327" y="106680"/>
                </a:lnTo>
                <a:lnTo>
                  <a:pt x="22661" y="120650"/>
                </a:lnTo>
                <a:lnTo>
                  <a:pt x="29283" y="133350"/>
                </a:lnTo>
                <a:lnTo>
                  <a:pt x="35662" y="147320"/>
                </a:lnTo>
                <a:lnTo>
                  <a:pt x="431650" y="147320"/>
                </a:lnTo>
                <a:lnTo>
                  <a:pt x="484969" y="154934"/>
                </a:lnTo>
                <a:lnTo>
                  <a:pt x="555169" y="154940"/>
                </a:lnTo>
                <a:lnTo>
                  <a:pt x="561590" y="156210"/>
                </a:lnTo>
                <a:lnTo>
                  <a:pt x="602744" y="156210"/>
                </a:lnTo>
                <a:lnTo>
                  <a:pt x="597784" y="160020"/>
                </a:lnTo>
                <a:lnTo>
                  <a:pt x="600079" y="161290"/>
                </a:lnTo>
                <a:lnTo>
                  <a:pt x="607531" y="163830"/>
                </a:lnTo>
                <a:lnTo>
                  <a:pt x="610565" y="167640"/>
                </a:lnTo>
                <a:lnTo>
                  <a:pt x="198561" y="167640"/>
                </a:lnTo>
                <a:lnTo>
                  <a:pt x="184144" y="168910"/>
                </a:lnTo>
                <a:lnTo>
                  <a:pt x="155186" y="173990"/>
                </a:lnTo>
                <a:lnTo>
                  <a:pt x="30135" y="173992"/>
                </a:lnTo>
                <a:lnTo>
                  <a:pt x="26143" y="175260"/>
                </a:lnTo>
                <a:close/>
              </a:path>
              <a:path w="635000" h="1140460">
                <a:moveTo>
                  <a:pt x="521613" y="99060"/>
                </a:moveTo>
                <a:lnTo>
                  <a:pt x="60090" y="99060"/>
                </a:lnTo>
                <a:lnTo>
                  <a:pt x="172361" y="93980"/>
                </a:lnTo>
                <a:lnTo>
                  <a:pt x="227946" y="93980"/>
                </a:lnTo>
                <a:lnTo>
                  <a:pt x="255723" y="92710"/>
                </a:lnTo>
                <a:lnTo>
                  <a:pt x="325408" y="92710"/>
                </a:lnTo>
                <a:lnTo>
                  <a:pt x="339347" y="91440"/>
                </a:lnTo>
                <a:lnTo>
                  <a:pt x="353297" y="91440"/>
                </a:lnTo>
                <a:lnTo>
                  <a:pt x="381364" y="88900"/>
                </a:lnTo>
                <a:lnTo>
                  <a:pt x="395317" y="88900"/>
                </a:lnTo>
                <a:lnTo>
                  <a:pt x="423367" y="90170"/>
                </a:lnTo>
                <a:lnTo>
                  <a:pt x="521613" y="99060"/>
                </a:lnTo>
                <a:close/>
              </a:path>
              <a:path w="635000" h="1140460">
                <a:moveTo>
                  <a:pt x="602744" y="156210"/>
                </a:moveTo>
                <a:lnTo>
                  <a:pt x="561590" y="156210"/>
                </a:lnTo>
                <a:lnTo>
                  <a:pt x="563793" y="153670"/>
                </a:lnTo>
                <a:lnTo>
                  <a:pt x="566012" y="152400"/>
                </a:lnTo>
                <a:lnTo>
                  <a:pt x="568175" y="151130"/>
                </a:lnTo>
                <a:lnTo>
                  <a:pt x="578361" y="140970"/>
                </a:lnTo>
                <a:lnTo>
                  <a:pt x="583408" y="137160"/>
                </a:lnTo>
                <a:lnTo>
                  <a:pt x="588438" y="132080"/>
                </a:lnTo>
                <a:lnTo>
                  <a:pt x="566763" y="130810"/>
                </a:lnTo>
                <a:lnTo>
                  <a:pt x="545105" y="128270"/>
                </a:lnTo>
                <a:lnTo>
                  <a:pt x="523437" y="127000"/>
                </a:lnTo>
                <a:lnTo>
                  <a:pt x="501735" y="124460"/>
                </a:lnTo>
                <a:lnTo>
                  <a:pt x="418310" y="116840"/>
                </a:lnTo>
                <a:lnTo>
                  <a:pt x="633754" y="116840"/>
                </a:lnTo>
                <a:lnTo>
                  <a:pt x="634710" y="123190"/>
                </a:lnTo>
                <a:lnTo>
                  <a:pt x="630728" y="130810"/>
                </a:lnTo>
                <a:lnTo>
                  <a:pt x="606051" y="153670"/>
                </a:lnTo>
                <a:lnTo>
                  <a:pt x="602744" y="156210"/>
                </a:lnTo>
                <a:close/>
              </a:path>
              <a:path w="635000" h="1140460">
                <a:moveTo>
                  <a:pt x="431650" y="147320"/>
                </a:moveTo>
                <a:lnTo>
                  <a:pt x="140239" y="147320"/>
                </a:lnTo>
                <a:lnTo>
                  <a:pt x="189690" y="140970"/>
                </a:lnTo>
                <a:lnTo>
                  <a:pt x="196211" y="139700"/>
                </a:lnTo>
                <a:lnTo>
                  <a:pt x="202966" y="139700"/>
                </a:lnTo>
                <a:lnTo>
                  <a:pt x="258862" y="144780"/>
                </a:lnTo>
                <a:lnTo>
                  <a:pt x="401628" y="144780"/>
                </a:lnTo>
                <a:lnTo>
                  <a:pt x="431650" y="147320"/>
                </a:lnTo>
                <a:close/>
              </a:path>
              <a:path w="635000" h="1140460">
                <a:moveTo>
                  <a:pt x="401628" y="144780"/>
                </a:moveTo>
                <a:lnTo>
                  <a:pt x="314912" y="144780"/>
                </a:lnTo>
                <a:lnTo>
                  <a:pt x="329079" y="143510"/>
                </a:lnTo>
                <a:lnTo>
                  <a:pt x="386617" y="143510"/>
                </a:lnTo>
                <a:lnTo>
                  <a:pt x="401628" y="144780"/>
                </a:lnTo>
                <a:close/>
              </a:path>
              <a:path w="635000" h="1140460">
                <a:moveTo>
                  <a:pt x="140155" y="147320"/>
                </a:moveTo>
                <a:lnTo>
                  <a:pt x="128596" y="147320"/>
                </a:lnTo>
                <a:lnTo>
                  <a:pt x="136028" y="146050"/>
                </a:lnTo>
                <a:lnTo>
                  <a:pt x="140155" y="147320"/>
                </a:lnTo>
                <a:close/>
              </a:path>
              <a:path w="635000" h="1140460">
                <a:moveTo>
                  <a:pt x="493828" y="154940"/>
                </a:moveTo>
                <a:lnTo>
                  <a:pt x="484969" y="154934"/>
                </a:lnTo>
                <a:lnTo>
                  <a:pt x="486988" y="153670"/>
                </a:lnTo>
                <a:lnTo>
                  <a:pt x="493828" y="154940"/>
                </a:lnTo>
                <a:close/>
              </a:path>
              <a:path w="635000" h="1140460">
                <a:moveTo>
                  <a:pt x="542351" y="154940"/>
                </a:moveTo>
                <a:lnTo>
                  <a:pt x="529345" y="154940"/>
                </a:lnTo>
                <a:lnTo>
                  <a:pt x="535865" y="153670"/>
                </a:lnTo>
                <a:lnTo>
                  <a:pt x="542351" y="154940"/>
                </a:lnTo>
                <a:close/>
              </a:path>
              <a:path w="635000" h="1140460">
                <a:moveTo>
                  <a:pt x="503208" y="182880"/>
                </a:moveTo>
                <a:lnTo>
                  <a:pt x="489683" y="182880"/>
                </a:lnTo>
                <a:lnTo>
                  <a:pt x="476250" y="181610"/>
                </a:lnTo>
                <a:lnTo>
                  <a:pt x="427364" y="173992"/>
                </a:lnTo>
                <a:lnTo>
                  <a:pt x="422891" y="173990"/>
                </a:lnTo>
                <a:lnTo>
                  <a:pt x="395009" y="171450"/>
                </a:lnTo>
                <a:lnTo>
                  <a:pt x="381027" y="171450"/>
                </a:lnTo>
                <a:lnTo>
                  <a:pt x="367093" y="170180"/>
                </a:lnTo>
                <a:lnTo>
                  <a:pt x="228750" y="170180"/>
                </a:lnTo>
                <a:lnTo>
                  <a:pt x="220234" y="168910"/>
                </a:lnTo>
                <a:lnTo>
                  <a:pt x="201607" y="167640"/>
                </a:lnTo>
                <a:lnTo>
                  <a:pt x="610565" y="167640"/>
                </a:lnTo>
                <a:lnTo>
                  <a:pt x="612588" y="170180"/>
                </a:lnTo>
                <a:lnTo>
                  <a:pt x="613809" y="176530"/>
                </a:lnTo>
                <a:lnTo>
                  <a:pt x="611105" y="181610"/>
                </a:lnTo>
                <a:lnTo>
                  <a:pt x="530327" y="181610"/>
                </a:lnTo>
                <a:lnTo>
                  <a:pt x="503208" y="182880"/>
                </a:lnTo>
                <a:close/>
              </a:path>
              <a:path w="635000" h="1140460">
                <a:moveTo>
                  <a:pt x="338921" y="171450"/>
                </a:moveTo>
                <a:lnTo>
                  <a:pt x="245794" y="171450"/>
                </a:lnTo>
                <a:lnTo>
                  <a:pt x="237270" y="170180"/>
                </a:lnTo>
                <a:lnTo>
                  <a:pt x="367093" y="170180"/>
                </a:lnTo>
                <a:lnTo>
                  <a:pt x="338921" y="171450"/>
                </a:lnTo>
                <a:close/>
              </a:path>
              <a:path w="635000" h="1140460">
                <a:moveTo>
                  <a:pt x="282488" y="172720"/>
                </a:moveTo>
                <a:lnTo>
                  <a:pt x="254320" y="171450"/>
                </a:lnTo>
                <a:lnTo>
                  <a:pt x="310704" y="171450"/>
                </a:lnTo>
                <a:lnTo>
                  <a:pt x="282488" y="172720"/>
                </a:lnTo>
                <a:close/>
              </a:path>
              <a:path w="635000" h="1140460">
                <a:moveTo>
                  <a:pt x="140707" y="175260"/>
                </a:moveTo>
                <a:lnTo>
                  <a:pt x="70171" y="175260"/>
                </a:lnTo>
                <a:lnTo>
                  <a:pt x="30142" y="173990"/>
                </a:lnTo>
                <a:lnTo>
                  <a:pt x="155186" y="173990"/>
                </a:lnTo>
                <a:lnTo>
                  <a:pt x="140707" y="175260"/>
                </a:lnTo>
                <a:close/>
              </a:path>
              <a:path w="635000" h="1140460">
                <a:moveTo>
                  <a:pt x="426133" y="175260"/>
                </a:moveTo>
                <a:lnTo>
                  <a:pt x="424130" y="173990"/>
                </a:lnTo>
                <a:lnTo>
                  <a:pt x="427364" y="173992"/>
                </a:lnTo>
                <a:lnTo>
                  <a:pt x="426133" y="175260"/>
                </a:lnTo>
                <a:close/>
              </a:path>
              <a:path w="635000" h="1140460">
                <a:moveTo>
                  <a:pt x="427364" y="173992"/>
                </a:moveTo>
                <a:close/>
              </a:path>
              <a:path w="635000" h="1140460">
                <a:moveTo>
                  <a:pt x="260047" y="698500"/>
                </a:moveTo>
                <a:lnTo>
                  <a:pt x="258841" y="695960"/>
                </a:lnTo>
                <a:lnTo>
                  <a:pt x="257797" y="693420"/>
                </a:lnTo>
                <a:lnTo>
                  <a:pt x="256692" y="692150"/>
                </a:lnTo>
                <a:lnTo>
                  <a:pt x="249680" y="678180"/>
                </a:lnTo>
                <a:lnTo>
                  <a:pt x="242582" y="665480"/>
                </a:lnTo>
                <a:lnTo>
                  <a:pt x="236045" y="651510"/>
                </a:lnTo>
                <a:lnTo>
                  <a:pt x="230717" y="637540"/>
                </a:lnTo>
                <a:lnTo>
                  <a:pt x="228163" y="629920"/>
                </a:lnTo>
                <a:lnTo>
                  <a:pt x="222967" y="614680"/>
                </a:lnTo>
                <a:lnTo>
                  <a:pt x="220403" y="607060"/>
                </a:lnTo>
                <a:lnTo>
                  <a:pt x="217454" y="599440"/>
                </a:lnTo>
                <a:lnTo>
                  <a:pt x="214387" y="593090"/>
                </a:lnTo>
                <a:lnTo>
                  <a:pt x="212325" y="585470"/>
                </a:lnTo>
                <a:lnTo>
                  <a:pt x="210741" y="580390"/>
                </a:lnTo>
                <a:lnTo>
                  <a:pt x="209473" y="574040"/>
                </a:lnTo>
                <a:lnTo>
                  <a:pt x="208338" y="567690"/>
                </a:lnTo>
                <a:lnTo>
                  <a:pt x="205985" y="554990"/>
                </a:lnTo>
                <a:lnTo>
                  <a:pt x="204150" y="548640"/>
                </a:lnTo>
                <a:lnTo>
                  <a:pt x="202795" y="542290"/>
                </a:lnTo>
                <a:lnTo>
                  <a:pt x="201217" y="537210"/>
                </a:lnTo>
                <a:lnTo>
                  <a:pt x="222059" y="499110"/>
                </a:lnTo>
                <a:lnTo>
                  <a:pt x="227787" y="492760"/>
                </a:lnTo>
                <a:lnTo>
                  <a:pt x="242982" y="473710"/>
                </a:lnTo>
                <a:lnTo>
                  <a:pt x="258507" y="455930"/>
                </a:lnTo>
                <a:lnTo>
                  <a:pt x="274441" y="438150"/>
                </a:lnTo>
                <a:lnTo>
                  <a:pt x="309932" y="402590"/>
                </a:lnTo>
                <a:lnTo>
                  <a:pt x="329089" y="382270"/>
                </a:lnTo>
                <a:lnTo>
                  <a:pt x="367859" y="344170"/>
                </a:lnTo>
                <a:lnTo>
                  <a:pt x="387755" y="325120"/>
                </a:lnTo>
                <a:lnTo>
                  <a:pt x="397564" y="316230"/>
                </a:lnTo>
                <a:lnTo>
                  <a:pt x="407040" y="306070"/>
                </a:lnTo>
                <a:lnTo>
                  <a:pt x="425568" y="285750"/>
                </a:lnTo>
                <a:lnTo>
                  <a:pt x="434927" y="275590"/>
                </a:lnTo>
                <a:lnTo>
                  <a:pt x="444507" y="265430"/>
                </a:lnTo>
                <a:lnTo>
                  <a:pt x="483738" y="226060"/>
                </a:lnTo>
                <a:lnTo>
                  <a:pt x="503711" y="205740"/>
                </a:lnTo>
                <a:lnTo>
                  <a:pt x="524260" y="186690"/>
                </a:lnTo>
                <a:lnTo>
                  <a:pt x="526250" y="185420"/>
                </a:lnTo>
                <a:lnTo>
                  <a:pt x="528300" y="182880"/>
                </a:lnTo>
                <a:lnTo>
                  <a:pt x="530327" y="181610"/>
                </a:lnTo>
                <a:lnTo>
                  <a:pt x="611105" y="181610"/>
                </a:lnTo>
                <a:lnTo>
                  <a:pt x="609753" y="184150"/>
                </a:lnTo>
                <a:lnTo>
                  <a:pt x="608414" y="185420"/>
                </a:lnTo>
                <a:lnTo>
                  <a:pt x="569243" y="185420"/>
                </a:lnTo>
                <a:lnTo>
                  <a:pt x="561517" y="190500"/>
                </a:lnTo>
                <a:lnTo>
                  <a:pt x="553866" y="196850"/>
                </a:lnTo>
                <a:lnTo>
                  <a:pt x="546381" y="203200"/>
                </a:lnTo>
                <a:lnTo>
                  <a:pt x="539151" y="210820"/>
                </a:lnTo>
                <a:lnTo>
                  <a:pt x="533627" y="215900"/>
                </a:lnTo>
                <a:lnTo>
                  <a:pt x="576145" y="215900"/>
                </a:lnTo>
                <a:lnTo>
                  <a:pt x="566499" y="224790"/>
                </a:lnTo>
                <a:lnTo>
                  <a:pt x="555218" y="233680"/>
                </a:lnTo>
                <a:lnTo>
                  <a:pt x="532028" y="251460"/>
                </a:lnTo>
                <a:lnTo>
                  <a:pt x="520611" y="260350"/>
                </a:lnTo>
                <a:lnTo>
                  <a:pt x="500536" y="276860"/>
                </a:lnTo>
                <a:lnTo>
                  <a:pt x="480967" y="294640"/>
                </a:lnTo>
                <a:lnTo>
                  <a:pt x="461740" y="312420"/>
                </a:lnTo>
                <a:lnTo>
                  <a:pt x="442695" y="331470"/>
                </a:lnTo>
                <a:lnTo>
                  <a:pt x="433580" y="339090"/>
                </a:lnTo>
                <a:lnTo>
                  <a:pt x="424232" y="347980"/>
                </a:lnTo>
                <a:lnTo>
                  <a:pt x="405226" y="363220"/>
                </a:lnTo>
                <a:lnTo>
                  <a:pt x="396157" y="370840"/>
                </a:lnTo>
                <a:lnTo>
                  <a:pt x="387602" y="379730"/>
                </a:lnTo>
                <a:lnTo>
                  <a:pt x="379318" y="387350"/>
                </a:lnTo>
                <a:lnTo>
                  <a:pt x="371059" y="396240"/>
                </a:lnTo>
                <a:lnTo>
                  <a:pt x="354235" y="414020"/>
                </a:lnTo>
                <a:lnTo>
                  <a:pt x="336848" y="431800"/>
                </a:lnTo>
                <a:lnTo>
                  <a:pt x="318900" y="448310"/>
                </a:lnTo>
                <a:lnTo>
                  <a:pt x="300392" y="463550"/>
                </a:lnTo>
                <a:lnTo>
                  <a:pt x="290278" y="472440"/>
                </a:lnTo>
                <a:lnTo>
                  <a:pt x="260527" y="497840"/>
                </a:lnTo>
                <a:lnTo>
                  <a:pt x="241510" y="519430"/>
                </a:lnTo>
                <a:lnTo>
                  <a:pt x="237454" y="524510"/>
                </a:lnTo>
                <a:lnTo>
                  <a:pt x="229382" y="533400"/>
                </a:lnTo>
                <a:lnTo>
                  <a:pt x="229823" y="535940"/>
                </a:lnTo>
                <a:lnTo>
                  <a:pt x="230665" y="541020"/>
                </a:lnTo>
                <a:lnTo>
                  <a:pt x="233763" y="553720"/>
                </a:lnTo>
                <a:lnTo>
                  <a:pt x="236944" y="565150"/>
                </a:lnTo>
                <a:lnTo>
                  <a:pt x="240306" y="577850"/>
                </a:lnTo>
                <a:lnTo>
                  <a:pt x="243949" y="589280"/>
                </a:lnTo>
                <a:lnTo>
                  <a:pt x="245275" y="594360"/>
                </a:lnTo>
                <a:lnTo>
                  <a:pt x="247999" y="601980"/>
                </a:lnTo>
                <a:lnTo>
                  <a:pt x="252517" y="613410"/>
                </a:lnTo>
                <a:lnTo>
                  <a:pt x="256231" y="622300"/>
                </a:lnTo>
                <a:lnTo>
                  <a:pt x="257748" y="626110"/>
                </a:lnTo>
                <a:lnTo>
                  <a:pt x="259209" y="629920"/>
                </a:lnTo>
                <a:lnTo>
                  <a:pt x="259709" y="629920"/>
                </a:lnTo>
                <a:lnTo>
                  <a:pt x="260808" y="632460"/>
                </a:lnTo>
                <a:lnTo>
                  <a:pt x="261787" y="635000"/>
                </a:lnTo>
                <a:lnTo>
                  <a:pt x="273297" y="659130"/>
                </a:lnTo>
                <a:lnTo>
                  <a:pt x="284411" y="683260"/>
                </a:lnTo>
                <a:lnTo>
                  <a:pt x="290429" y="697230"/>
                </a:lnTo>
                <a:lnTo>
                  <a:pt x="259628" y="697230"/>
                </a:lnTo>
                <a:lnTo>
                  <a:pt x="260047" y="698500"/>
                </a:lnTo>
                <a:close/>
              </a:path>
              <a:path w="635000" h="1140460">
                <a:moveTo>
                  <a:pt x="576145" y="215900"/>
                </a:moveTo>
                <a:lnTo>
                  <a:pt x="533627" y="215900"/>
                </a:lnTo>
                <a:lnTo>
                  <a:pt x="542755" y="208280"/>
                </a:lnTo>
                <a:lnTo>
                  <a:pt x="547152" y="204470"/>
                </a:lnTo>
                <a:lnTo>
                  <a:pt x="552770" y="200660"/>
                </a:lnTo>
                <a:lnTo>
                  <a:pt x="558313" y="195580"/>
                </a:lnTo>
                <a:lnTo>
                  <a:pt x="569243" y="185420"/>
                </a:lnTo>
                <a:lnTo>
                  <a:pt x="608414" y="185420"/>
                </a:lnTo>
                <a:lnTo>
                  <a:pt x="577523" y="214630"/>
                </a:lnTo>
                <a:lnTo>
                  <a:pt x="576145" y="215900"/>
                </a:lnTo>
                <a:close/>
              </a:path>
              <a:path w="635000" h="1140460">
                <a:moveTo>
                  <a:pt x="259709" y="629920"/>
                </a:moveTo>
                <a:lnTo>
                  <a:pt x="259209" y="629920"/>
                </a:lnTo>
                <a:lnTo>
                  <a:pt x="256411" y="622300"/>
                </a:lnTo>
                <a:lnTo>
                  <a:pt x="259709" y="629920"/>
                </a:lnTo>
                <a:close/>
              </a:path>
              <a:path w="635000" h="1140460">
                <a:moveTo>
                  <a:pt x="410876" y="969010"/>
                </a:moveTo>
                <a:lnTo>
                  <a:pt x="369853" y="969010"/>
                </a:lnTo>
                <a:lnTo>
                  <a:pt x="362066" y="952500"/>
                </a:lnTo>
                <a:lnTo>
                  <a:pt x="354530" y="934720"/>
                </a:lnTo>
                <a:lnTo>
                  <a:pt x="347278" y="915670"/>
                </a:lnTo>
                <a:lnTo>
                  <a:pt x="340340" y="897890"/>
                </a:lnTo>
                <a:lnTo>
                  <a:pt x="330593" y="872490"/>
                </a:lnTo>
                <a:lnTo>
                  <a:pt x="327401" y="863600"/>
                </a:lnTo>
                <a:lnTo>
                  <a:pt x="326718" y="862330"/>
                </a:lnTo>
                <a:lnTo>
                  <a:pt x="309470" y="821690"/>
                </a:lnTo>
                <a:lnTo>
                  <a:pt x="303983" y="808990"/>
                </a:lnTo>
                <a:lnTo>
                  <a:pt x="298430" y="796290"/>
                </a:lnTo>
                <a:lnTo>
                  <a:pt x="292386" y="782320"/>
                </a:lnTo>
                <a:lnTo>
                  <a:pt x="275448" y="741680"/>
                </a:lnTo>
                <a:lnTo>
                  <a:pt x="261984" y="703580"/>
                </a:lnTo>
                <a:lnTo>
                  <a:pt x="261254" y="701040"/>
                </a:lnTo>
                <a:lnTo>
                  <a:pt x="260636" y="699770"/>
                </a:lnTo>
                <a:lnTo>
                  <a:pt x="259922" y="697230"/>
                </a:lnTo>
                <a:lnTo>
                  <a:pt x="290429" y="697230"/>
                </a:lnTo>
                <a:lnTo>
                  <a:pt x="295352" y="708660"/>
                </a:lnTo>
                <a:lnTo>
                  <a:pt x="306341" y="732790"/>
                </a:lnTo>
                <a:lnTo>
                  <a:pt x="311811" y="745490"/>
                </a:lnTo>
                <a:lnTo>
                  <a:pt x="317257" y="756920"/>
                </a:lnTo>
                <a:lnTo>
                  <a:pt x="322843" y="769620"/>
                </a:lnTo>
                <a:lnTo>
                  <a:pt x="328736" y="781050"/>
                </a:lnTo>
                <a:lnTo>
                  <a:pt x="334945" y="793750"/>
                </a:lnTo>
                <a:lnTo>
                  <a:pt x="341208" y="805180"/>
                </a:lnTo>
                <a:lnTo>
                  <a:pt x="347318" y="817880"/>
                </a:lnTo>
                <a:lnTo>
                  <a:pt x="353069" y="830580"/>
                </a:lnTo>
                <a:lnTo>
                  <a:pt x="358968" y="843280"/>
                </a:lnTo>
                <a:lnTo>
                  <a:pt x="364933" y="855980"/>
                </a:lnTo>
                <a:lnTo>
                  <a:pt x="370712" y="868680"/>
                </a:lnTo>
                <a:lnTo>
                  <a:pt x="376051" y="881380"/>
                </a:lnTo>
                <a:lnTo>
                  <a:pt x="379038" y="890270"/>
                </a:lnTo>
                <a:lnTo>
                  <a:pt x="389635" y="919480"/>
                </a:lnTo>
                <a:lnTo>
                  <a:pt x="391557" y="924560"/>
                </a:lnTo>
                <a:lnTo>
                  <a:pt x="393342" y="929640"/>
                </a:lnTo>
                <a:lnTo>
                  <a:pt x="393771" y="930910"/>
                </a:lnTo>
                <a:lnTo>
                  <a:pt x="405527" y="956310"/>
                </a:lnTo>
                <a:lnTo>
                  <a:pt x="410876" y="969010"/>
                </a:lnTo>
                <a:close/>
              </a:path>
              <a:path w="635000" h="1140460">
                <a:moveTo>
                  <a:pt x="444971" y="1070610"/>
                </a:moveTo>
                <a:lnTo>
                  <a:pt x="415263" y="1070610"/>
                </a:lnTo>
                <a:lnTo>
                  <a:pt x="406094" y="1049020"/>
                </a:lnTo>
                <a:lnTo>
                  <a:pt x="403582" y="1043940"/>
                </a:lnTo>
                <a:lnTo>
                  <a:pt x="374942" y="1009650"/>
                </a:lnTo>
                <a:lnTo>
                  <a:pt x="349897" y="989330"/>
                </a:lnTo>
                <a:lnTo>
                  <a:pt x="341567" y="982980"/>
                </a:lnTo>
                <a:lnTo>
                  <a:pt x="333732" y="975360"/>
                </a:lnTo>
                <a:lnTo>
                  <a:pt x="306840" y="955040"/>
                </a:lnTo>
                <a:lnTo>
                  <a:pt x="280870" y="935990"/>
                </a:lnTo>
                <a:lnTo>
                  <a:pt x="254401" y="918210"/>
                </a:lnTo>
                <a:lnTo>
                  <a:pt x="228476" y="899160"/>
                </a:lnTo>
                <a:lnTo>
                  <a:pt x="204140" y="878840"/>
                </a:lnTo>
                <a:lnTo>
                  <a:pt x="201644" y="877570"/>
                </a:lnTo>
                <a:lnTo>
                  <a:pt x="168573" y="855980"/>
                </a:lnTo>
                <a:lnTo>
                  <a:pt x="130382" y="833120"/>
                </a:lnTo>
                <a:lnTo>
                  <a:pt x="75994" y="795020"/>
                </a:lnTo>
                <a:lnTo>
                  <a:pt x="48285" y="775970"/>
                </a:lnTo>
                <a:lnTo>
                  <a:pt x="20479" y="758190"/>
                </a:lnTo>
                <a:lnTo>
                  <a:pt x="0" y="744220"/>
                </a:lnTo>
                <a:lnTo>
                  <a:pt x="0" y="711200"/>
                </a:lnTo>
                <a:lnTo>
                  <a:pt x="11643" y="718820"/>
                </a:lnTo>
                <a:lnTo>
                  <a:pt x="27972" y="730250"/>
                </a:lnTo>
                <a:lnTo>
                  <a:pt x="41122" y="739140"/>
                </a:lnTo>
                <a:lnTo>
                  <a:pt x="67544" y="755650"/>
                </a:lnTo>
                <a:lnTo>
                  <a:pt x="80734" y="764540"/>
                </a:lnTo>
                <a:lnTo>
                  <a:pt x="92475" y="773430"/>
                </a:lnTo>
                <a:lnTo>
                  <a:pt x="104062" y="782320"/>
                </a:lnTo>
                <a:lnTo>
                  <a:pt x="115663" y="789940"/>
                </a:lnTo>
                <a:lnTo>
                  <a:pt x="127447" y="798830"/>
                </a:lnTo>
                <a:lnTo>
                  <a:pt x="181805" y="831850"/>
                </a:lnTo>
                <a:lnTo>
                  <a:pt x="208698" y="849630"/>
                </a:lnTo>
                <a:lnTo>
                  <a:pt x="234309" y="868680"/>
                </a:lnTo>
                <a:lnTo>
                  <a:pt x="241452" y="873760"/>
                </a:lnTo>
                <a:lnTo>
                  <a:pt x="248723" y="880110"/>
                </a:lnTo>
                <a:lnTo>
                  <a:pt x="255884" y="885190"/>
                </a:lnTo>
                <a:lnTo>
                  <a:pt x="262697" y="891540"/>
                </a:lnTo>
                <a:lnTo>
                  <a:pt x="265090" y="892810"/>
                </a:lnTo>
                <a:lnTo>
                  <a:pt x="267027" y="894080"/>
                </a:lnTo>
                <a:lnTo>
                  <a:pt x="287206" y="908050"/>
                </a:lnTo>
                <a:lnTo>
                  <a:pt x="301024" y="916940"/>
                </a:lnTo>
                <a:lnTo>
                  <a:pt x="314535" y="927100"/>
                </a:lnTo>
                <a:lnTo>
                  <a:pt x="327878" y="935990"/>
                </a:lnTo>
                <a:lnTo>
                  <a:pt x="341187" y="946150"/>
                </a:lnTo>
                <a:lnTo>
                  <a:pt x="348427" y="952500"/>
                </a:lnTo>
                <a:lnTo>
                  <a:pt x="355613" y="957580"/>
                </a:lnTo>
                <a:lnTo>
                  <a:pt x="362752" y="963930"/>
                </a:lnTo>
                <a:lnTo>
                  <a:pt x="369853" y="969010"/>
                </a:lnTo>
                <a:lnTo>
                  <a:pt x="410876" y="969010"/>
                </a:lnTo>
                <a:lnTo>
                  <a:pt x="416759" y="982980"/>
                </a:lnTo>
                <a:lnTo>
                  <a:pt x="427655" y="1008380"/>
                </a:lnTo>
                <a:lnTo>
                  <a:pt x="440431" y="1040130"/>
                </a:lnTo>
                <a:lnTo>
                  <a:pt x="438844" y="1045210"/>
                </a:lnTo>
                <a:lnTo>
                  <a:pt x="435615" y="1047750"/>
                </a:lnTo>
                <a:lnTo>
                  <a:pt x="443434" y="1066800"/>
                </a:lnTo>
                <a:lnTo>
                  <a:pt x="444971" y="1070610"/>
                </a:lnTo>
                <a:close/>
              </a:path>
              <a:path w="635000" h="1140460">
                <a:moveTo>
                  <a:pt x="451795" y="1140460"/>
                </a:moveTo>
                <a:lnTo>
                  <a:pt x="443685" y="1136650"/>
                </a:lnTo>
                <a:lnTo>
                  <a:pt x="423343" y="1116330"/>
                </a:lnTo>
                <a:lnTo>
                  <a:pt x="410990" y="1103630"/>
                </a:lnTo>
                <a:lnTo>
                  <a:pt x="398400" y="1092200"/>
                </a:lnTo>
                <a:lnTo>
                  <a:pt x="385398" y="1080770"/>
                </a:lnTo>
                <a:lnTo>
                  <a:pt x="358514" y="1057910"/>
                </a:lnTo>
                <a:lnTo>
                  <a:pt x="344872" y="1047750"/>
                </a:lnTo>
                <a:lnTo>
                  <a:pt x="331070" y="1036320"/>
                </a:lnTo>
                <a:lnTo>
                  <a:pt x="320078" y="1028700"/>
                </a:lnTo>
                <a:lnTo>
                  <a:pt x="317182" y="1026160"/>
                </a:lnTo>
                <a:lnTo>
                  <a:pt x="315315" y="1024890"/>
                </a:lnTo>
                <a:lnTo>
                  <a:pt x="278732" y="998220"/>
                </a:lnTo>
                <a:lnTo>
                  <a:pt x="273198" y="994410"/>
                </a:lnTo>
                <a:lnTo>
                  <a:pt x="267782" y="990600"/>
                </a:lnTo>
                <a:lnTo>
                  <a:pt x="257087" y="981710"/>
                </a:lnTo>
                <a:lnTo>
                  <a:pt x="232043" y="961390"/>
                </a:lnTo>
                <a:lnTo>
                  <a:pt x="231860" y="961390"/>
                </a:lnTo>
                <a:lnTo>
                  <a:pt x="229985" y="960120"/>
                </a:lnTo>
                <a:lnTo>
                  <a:pt x="230352" y="960120"/>
                </a:lnTo>
                <a:lnTo>
                  <a:pt x="227150" y="958850"/>
                </a:lnTo>
                <a:lnTo>
                  <a:pt x="223836" y="956310"/>
                </a:lnTo>
                <a:lnTo>
                  <a:pt x="193752" y="938530"/>
                </a:lnTo>
                <a:lnTo>
                  <a:pt x="186493" y="934720"/>
                </a:lnTo>
                <a:lnTo>
                  <a:pt x="152562" y="908050"/>
                </a:lnTo>
                <a:lnTo>
                  <a:pt x="138931" y="897890"/>
                </a:lnTo>
                <a:lnTo>
                  <a:pt x="117930" y="881380"/>
                </a:lnTo>
                <a:lnTo>
                  <a:pt x="110478" y="875030"/>
                </a:lnTo>
                <a:lnTo>
                  <a:pt x="103061" y="869950"/>
                </a:lnTo>
                <a:lnTo>
                  <a:pt x="95741" y="863600"/>
                </a:lnTo>
                <a:lnTo>
                  <a:pt x="93201" y="862330"/>
                </a:lnTo>
                <a:lnTo>
                  <a:pt x="91221" y="861060"/>
                </a:lnTo>
                <a:lnTo>
                  <a:pt x="70514" y="847090"/>
                </a:lnTo>
                <a:lnTo>
                  <a:pt x="56211" y="836930"/>
                </a:lnTo>
                <a:lnTo>
                  <a:pt x="41829" y="828040"/>
                </a:lnTo>
                <a:lnTo>
                  <a:pt x="27387" y="817880"/>
                </a:lnTo>
                <a:lnTo>
                  <a:pt x="12906" y="808990"/>
                </a:lnTo>
                <a:lnTo>
                  <a:pt x="0" y="800100"/>
                </a:lnTo>
                <a:lnTo>
                  <a:pt x="0" y="767080"/>
                </a:lnTo>
                <a:lnTo>
                  <a:pt x="5318" y="770890"/>
                </a:lnTo>
                <a:lnTo>
                  <a:pt x="19895" y="781050"/>
                </a:lnTo>
                <a:lnTo>
                  <a:pt x="34516" y="789940"/>
                </a:lnTo>
                <a:lnTo>
                  <a:pt x="49185" y="800100"/>
                </a:lnTo>
                <a:lnTo>
                  <a:pt x="76548" y="817880"/>
                </a:lnTo>
                <a:lnTo>
                  <a:pt x="103410" y="836930"/>
                </a:lnTo>
                <a:lnTo>
                  <a:pt x="129707" y="855980"/>
                </a:lnTo>
                <a:lnTo>
                  <a:pt x="155376" y="876300"/>
                </a:lnTo>
                <a:lnTo>
                  <a:pt x="155725" y="876300"/>
                </a:lnTo>
                <a:lnTo>
                  <a:pt x="190376" y="902970"/>
                </a:lnTo>
                <a:lnTo>
                  <a:pt x="230391" y="928370"/>
                </a:lnTo>
                <a:lnTo>
                  <a:pt x="244654" y="937260"/>
                </a:lnTo>
                <a:lnTo>
                  <a:pt x="258315" y="947420"/>
                </a:lnTo>
                <a:lnTo>
                  <a:pt x="282311" y="966470"/>
                </a:lnTo>
                <a:lnTo>
                  <a:pt x="290249" y="974090"/>
                </a:lnTo>
                <a:lnTo>
                  <a:pt x="291700" y="974090"/>
                </a:lnTo>
                <a:lnTo>
                  <a:pt x="293078" y="975360"/>
                </a:lnTo>
                <a:lnTo>
                  <a:pt x="311974" y="989330"/>
                </a:lnTo>
                <a:lnTo>
                  <a:pt x="340720" y="1009650"/>
                </a:lnTo>
                <a:lnTo>
                  <a:pt x="354918" y="1021080"/>
                </a:lnTo>
                <a:lnTo>
                  <a:pt x="369069" y="1031240"/>
                </a:lnTo>
                <a:lnTo>
                  <a:pt x="380995" y="1041400"/>
                </a:lnTo>
                <a:lnTo>
                  <a:pt x="392642" y="1051560"/>
                </a:lnTo>
                <a:lnTo>
                  <a:pt x="404051" y="1060450"/>
                </a:lnTo>
                <a:lnTo>
                  <a:pt x="415263" y="1070610"/>
                </a:lnTo>
                <a:lnTo>
                  <a:pt x="444971" y="1070610"/>
                </a:lnTo>
                <a:lnTo>
                  <a:pt x="458805" y="1104900"/>
                </a:lnTo>
                <a:lnTo>
                  <a:pt x="466553" y="1123950"/>
                </a:lnTo>
                <a:lnTo>
                  <a:pt x="466555" y="1132840"/>
                </a:lnTo>
                <a:lnTo>
                  <a:pt x="460527" y="1137920"/>
                </a:lnTo>
                <a:lnTo>
                  <a:pt x="451795" y="1140460"/>
                </a:lnTo>
                <a:close/>
              </a:path>
              <a:path w="635000" h="1140460">
                <a:moveTo>
                  <a:pt x="154960" y="875699"/>
                </a:moveTo>
                <a:lnTo>
                  <a:pt x="154106" y="875030"/>
                </a:lnTo>
                <a:lnTo>
                  <a:pt x="154496" y="875030"/>
                </a:lnTo>
                <a:lnTo>
                  <a:pt x="154960" y="875699"/>
                </a:lnTo>
                <a:close/>
              </a:path>
              <a:path w="635000" h="1140460">
                <a:moveTo>
                  <a:pt x="155725" y="876300"/>
                </a:moveTo>
                <a:lnTo>
                  <a:pt x="155376" y="876300"/>
                </a:lnTo>
                <a:lnTo>
                  <a:pt x="154960" y="875699"/>
                </a:lnTo>
                <a:lnTo>
                  <a:pt x="155725" y="876300"/>
                </a:lnTo>
                <a:close/>
              </a:path>
            </a:pathLst>
          </a:custGeom>
          <a:solidFill>
            <a:srgbClr val="FF6A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47612" y="7901364"/>
            <a:ext cx="1694468" cy="16967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4635261" y="677456"/>
            <a:ext cx="3653154" cy="709930"/>
          </a:xfrm>
          <a:custGeom>
            <a:avLst/>
            <a:gdLst/>
            <a:ahLst/>
            <a:cxnLst/>
            <a:rect l="l" t="t" r="r" b="b"/>
            <a:pathLst>
              <a:path w="3653155" h="709930">
                <a:moveTo>
                  <a:pt x="2901133" y="452120"/>
                </a:moveTo>
                <a:lnTo>
                  <a:pt x="2759600" y="452120"/>
                </a:lnTo>
                <a:lnTo>
                  <a:pt x="2809363" y="449580"/>
                </a:lnTo>
                <a:lnTo>
                  <a:pt x="2854794" y="438150"/>
                </a:lnTo>
                <a:lnTo>
                  <a:pt x="2896521" y="420370"/>
                </a:lnTo>
                <a:lnTo>
                  <a:pt x="2935173" y="397510"/>
                </a:lnTo>
                <a:lnTo>
                  <a:pt x="2971377" y="368300"/>
                </a:lnTo>
                <a:lnTo>
                  <a:pt x="3005763" y="335280"/>
                </a:lnTo>
                <a:lnTo>
                  <a:pt x="3038959" y="299720"/>
                </a:lnTo>
                <a:lnTo>
                  <a:pt x="3070048" y="261620"/>
                </a:lnTo>
                <a:lnTo>
                  <a:pt x="3099724" y="223520"/>
                </a:lnTo>
                <a:lnTo>
                  <a:pt x="3128124" y="185420"/>
                </a:lnTo>
                <a:lnTo>
                  <a:pt x="3155382" y="144780"/>
                </a:lnTo>
                <a:lnTo>
                  <a:pt x="3181635" y="104140"/>
                </a:lnTo>
                <a:lnTo>
                  <a:pt x="3207019" y="63500"/>
                </a:lnTo>
                <a:lnTo>
                  <a:pt x="3231670" y="21590"/>
                </a:lnTo>
                <a:lnTo>
                  <a:pt x="3244018" y="11430"/>
                </a:lnTo>
                <a:lnTo>
                  <a:pt x="3265536" y="2540"/>
                </a:lnTo>
                <a:lnTo>
                  <a:pt x="3286575" y="0"/>
                </a:lnTo>
                <a:lnTo>
                  <a:pt x="3297489" y="7620"/>
                </a:lnTo>
                <a:lnTo>
                  <a:pt x="3299684" y="20320"/>
                </a:lnTo>
                <a:lnTo>
                  <a:pt x="3302127" y="31750"/>
                </a:lnTo>
                <a:lnTo>
                  <a:pt x="3304785" y="44450"/>
                </a:lnTo>
                <a:lnTo>
                  <a:pt x="3307625" y="55880"/>
                </a:lnTo>
                <a:lnTo>
                  <a:pt x="3325954" y="55880"/>
                </a:lnTo>
                <a:lnTo>
                  <a:pt x="3327051" y="63500"/>
                </a:lnTo>
                <a:lnTo>
                  <a:pt x="3331004" y="92710"/>
                </a:lnTo>
                <a:lnTo>
                  <a:pt x="3331307" y="95250"/>
                </a:lnTo>
                <a:lnTo>
                  <a:pt x="3247119" y="95250"/>
                </a:lnTo>
                <a:lnTo>
                  <a:pt x="3221777" y="135890"/>
                </a:lnTo>
                <a:lnTo>
                  <a:pt x="3195112" y="176530"/>
                </a:lnTo>
                <a:lnTo>
                  <a:pt x="3167027" y="217170"/>
                </a:lnTo>
                <a:lnTo>
                  <a:pt x="3137425" y="256540"/>
                </a:lnTo>
                <a:lnTo>
                  <a:pt x="3106212" y="294640"/>
                </a:lnTo>
                <a:lnTo>
                  <a:pt x="3073290" y="330200"/>
                </a:lnTo>
                <a:lnTo>
                  <a:pt x="3038562" y="363220"/>
                </a:lnTo>
                <a:lnTo>
                  <a:pt x="3001934" y="393700"/>
                </a:lnTo>
                <a:lnTo>
                  <a:pt x="2963308" y="420370"/>
                </a:lnTo>
                <a:lnTo>
                  <a:pt x="2922588" y="443230"/>
                </a:lnTo>
                <a:lnTo>
                  <a:pt x="2901133" y="452120"/>
                </a:lnTo>
                <a:close/>
              </a:path>
              <a:path w="3653155" h="709930">
                <a:moveTo>
                  <a:pt x="761630" y="574040"/>
                </a:moveTo>
                <a:lnTo>
                  <a:pt x="530283" y="574040"/>
                </a:lnTo>
                <a:lnTo>
                  <a:pt x="579664" y="570230"/>
                </a:lnTo>
                <a:lnTo>
                  <a:pt x="628263" y="565150"/>
                </a:lnTo>
                <a:lnTo>
                  <a:pt x="675395" y="557530"/>
                </a:lnTo>
                <a:lnTo>
                  <a:pt x="729042" y="543560"/>
                </a:lnTo>
                <a:lnTo>
                  <a:pt x="779910" y="525780"/>
                </a:lnTo>
                <a:lnTo>
                  <a:pt x="828420" y="502920"/>
                </a:lnTo>
                <a:lnTo>
                  <a:pt x="874996" y="476250"/>
                </a:lnTo>
                <a:lnTo>
                  <a:pt x="920062" y="447040"/>
                </a:lnTo>
                <a:lnTo>
                  <a:pt x="960473" y="414020"/>
                </a:lnTo>
                <a:lnTo>
                  <a:pt x="999363" y="379730"/>
                </a:lnTo>
                <a:lnTo>
                  <a:pt x="1036774" y="344170"/>
                </a:lnTo>
                <a:lnTo>
                  <a:pt x="1072744" y="306070"/>
                </a:lnTo>
                <a:lnTo>
                  <a:pt x="1107312" y="266700"/>
                </a:lnTo>
                <a:lnTo>
                  <a:pt x="1140518" y="227330"/>
                </a:lnTo>
                <a:lnTo>
                  <a:pt x="1172401" y="185420"/>
                </a:lnTo>
                <a:lnTo>
                  <a:pt x="1202999" y="143510"/>
                </a:lnTo>
                <a:lnTo>
                  <a:pt x="1232353" y="100330"/>
                </a:lnTo>
                <a:lnTo>
                  <a:pt x="1260501" y="57150"/>
                </a:lnTo>
                <a:lnTo>
                  <a:pt x="1273206" y="48260"/>
                </a:lnTo>
                <a:lnTo>
                  <a:pt x="1295475" y="39370"/>
                </a:lnTo>
                <a:lnTo>
                  <a:pt x="1316712" y="35560"/>
                </a:lnTo>
                <a:lnTo>
                  <a:pt x="1326320" y="43180"/>
                </a:lnTo>
                <a:lnTo>
                  <a:pt x="1326422" y="49530"/>
                </a:lnTo>
                <a:lnTo>
                  <a:pt x="1326718" y="60960"/>
                </a:lnTo>
                <a:lnTo>
                  <a:pt x="1387499" y="60960"/>
                </a:lnTo>
                <a:lnTo>
                  <a:pt x="1388814" y="102870"/>
                </a:lnTo>
                <a:lnTo>
                  <a:pt x="1391215" y="140970"/>
                </a:lnTo>
                <a:lnTo>
                  <a:pt x="1262353" y="140970"/>
                </a:lnTo>
                <a:lnTo>
                  <a:pt x="1256407" y="149860"/>
                </a:lnTo>
                <a:lnTo>
                  <a:pt x="1250412" y="157480"/>
                </a:lnTo>
                <a:lnTo>
                  <a:pt x="1244373" y="166370"/>
                </a:lnTo>
                <a:lnTo>
                  <a:pt x="1238293" y="173990"/>
                </a:lnTo>
                <a:lnTo>
                  <a:pt x="1394116" y="173990"/>
                </a:lnTo>
                <a:lnTo>
                  <a:pt x="1397067" y="203200"/>
                </a:lnTo>
                <a:lnTo>
                  <a:pt x="1397458" y="205740"/>
                </a:lnTo>
                <a:lnTo>
                  <a:pt x="1266457" y="205740"/>
                </a:lnTo>
                <a:lnTo>
                  <a:pt x="1228792" y="243840"/>
                </a:lnTo>
                <a:lnTo>
                  <a:pt x="1189713" y="279400"/>
                </a:lnTo>
                <a:lnTo>
                  <a:pt x="1149474" y="314960"/>
                </a:lnTo>
                <a:lnTo>
                  <a:pt x="1108331" y="347980"/>
                </a:lnTo>
                <a:lnTo>
                  <a:pt x="1066540" y="381000"/>
                </a:lnTo>
                <a:lnTo>
                  <a:pt x="1013672" y="421640"/>
                </a:lnTo>
                <a:lnTo>
                  <a:pt x="960363" y="458470"/>
                </a:lnTo>
                <a:lnTo>
                  <a:pt x="916146" y="490220"/>
                </a:lnTo>
                <a:lnTo>
                  <a:pt x="870309" y="519430"/>
                </a:lnTo>
                <a:lnTo>
                  <a:pt x="822811" y="546100"/>
                </a:lnTo>
                <a:lnTo>
                  <a:pt x="773615" y="568960"/>
                </a:lnTo>
                <a:lnTo>
                  <a:pt x="761630" y="574040"/>
                </a:lnTo>
                <a:close/>
              </a:path>
              <a:path w="3653155" h="709930">
                <a:moveTo>
                  <a:pt x="1387499" y="60960"/>
                </a:moveTo>
                <a:lnTo>
                  <a:pt x="1326718" y="60960"/>
                </a:lnTo>
                <a:lnTo>
                  <a:pt x="1342878" y="53340"/>
                </a:lnTo>
                <a:lnTo>
                  <a:pt x="1362842" y="45720"/>
                </a:lnTo>
                <a:lnTo>
                  <a:pt x="1379870" y="44450"/>
                </a:lnTo>
                <a:lnTo>
                  <a:pt x="1387220" y="52070"/>
                </a:lnTo>
                <a:lnTo>
                  <a:pt x="1387499" y="60960"/>
                </a:lnTo>
                <a:close/>
              </a:path>
              <a:path w="3653155" h="709930">
                <a:moveTo>
                  <a:pt x="3325954" y="55880"/>
                </a:moveTo>
                <a:lnTo>
                  <a:pt x="3307625" y="55880"/>
                </a:lnTo>
                <a:lnTo>
                  <a:pt x="3317816" y="54610"/>
                </a:lnTo>
                <a:lnTo>
                  <a:pt x="3325954" y="55880"/>
                </a:lnTo>
                <a:close/>
              </a:path>
              <a:path w="3653155" h="709930">
                <a:moveTo>
                  <a:pt x="1827686" y="590550"/>
                </a:moveTo>
                <a:lnTo>
                  <a:pt x="1688108" y="590550"/>
                </a:lnTo>
                <a:lnTo>
                  <a:pt x="1734234" y="586740"/>
                </a:lnTo>
                <a:lnTo>
                  <a:pt x="1778533" y="579120"/>
                </a:lnTo>
                <a:lnTo>
                  <a:pt x="1821064" y="565150"/>
                </a:lnTo>
                <a:lnTo>
                  <a:pt x="1861889" y="548640"/>
                </a:lnTo>
                <a:lnTo>
                  <a:pt x="1901068" y="527050"/>
                </a:lnTo>
                <a:lnTo>
                  <a:pt x="1938661" y="501650"/>
                </a:lnTo>
                <a:lnTo>
                  <a:pt x="1974728" y="473710"/>
                </a:lnTo>
                <a:lnTo>
                  <a:pt x="2009331" y="443230"/>
                </a:lnTo>
                <a:lnTo>
                  <a:pt x="2042528" y="411480"/>
                </a:lnTo>
                <a:lnTo>
                  <a:pt x="2074382" y="377190"/>
                </a:lnTo>
                <a:lnTo>
                  <a:pt x="2104951" y="341630"/>
                </a:lnTo>
                <a:lnTo>
                  <a:pt x="2134297" y="304800"/>
                </a:lnTo>
                <a:lnTo>
                  <a:pt x="2162479" y="267970"/>
                </a:lnTo>
                <a:lnTo>
                  <a:pt x="2189559" y="231140"/>
                </a:lnTo>
                <a:lnTo>
                  <a:pt x="2240652" y="158750"/>
                </a:lnTo>
                <a:lnTo>
                  <a:pt x="2248956" y="151130"/>
                </a:lnTo>
                <a:lnTo>
                  <a:pt x="2262564" y="144780"/>
                </a:lnTo>
                <a:lnTo>
                  <a:pt x="2278213" y="140970"/>
                </a:lnTo>
                <a:lnTo>
                  <a:pt x="2292642" y="140970"/>
                </a:lnTo>
                <a:lnTo>
                  <a:pt x="2301470" y="128270"/>
                </a:lnTo>
                <a:lnTo>
                  <a:pt x="2328158" y="88900"/>
                </a:lnTo>
                <a:lnTo>
                  <a:pt x="2379293" y="71120"/>
                </a:lnTo>
                <a:lnTo>
                  <a:pt x="2391448" y="78740"/>
                </a:lnTo>
                <a:lnTo>
                  <a:pt x="2422128" y="146050"/>
                </a:lnTo>
                <a:lnTo>
                  <a:pt x="2347819" y="146050"/>
                </a:lnTo>
                <a:lnTo>
                  <a:pt x="2341418" y="156210"/>
                </a:lnTo>
                <a:lnTo>
                  <a:pt x="2322155" y="185420"/>
                </a:lnTo>
                <a:lnTo>
                  <a:pt x="2343906" y="224790"/>
                </a:lnTo>
                <a:lnTo>
                  <a:pt x="2357412" y="247650"/>
                </a:lnTo>
                <a:lnTo>
                  <a:pt x="2280585" y="247650"/>
                </a:lnTo>
                <a:lnTo>
                  <a:pt x="2252436" y="288290"/>
                </a:lnTo>
                <a:lnTo>
                  <a:pt x="2223550" y="328930"/>
                </a:lnTo>
                <a:lnTo>
                  <a:pt x="2193746" y="369570"/>
                </a:lnTo>
                <a:lnTo>
                  <a:pt x="2180353" y="386080"/>
                </a:lnTo>
                <a:lnTo>
                  <a:pt x="2120082" y="386080"/>
                </a:lnTo>
                <a:lnTo>
                  <a:pt x="2084375" y="422910"/>
                </a:lnTo>
                <a:lnTo>
                  <a:pt x="2047204" y="457200"/>
                </a:lnTo>
                <a:lnTo>
                  <a:pt x="2008464" y="488950"/>
                </a:lnTo>
                <a:lnTo>
                  <a:pt x="1968050" y="519430"/>
                </a:lnTo>
                <a:lnTo>
                  <a:pt x="1925857" y="544830"/>
                </a:lnTo>
                <a:lnTo>
                  <a:pt x="1881780" y="568960"/>
                </a:lnTo>
                <a:lnTo>
                  <a:pt x="1835713" y="588010"/>
                </a:lnTo>
                <a:lnTo>
                  <a:pt x="1827686" y="590550"/>
                </a:lnTo>
                <a:close/>
              </a:path>
              <a:path w="3653155" h="709930">
                <a:moveTo>
                  <a:pt x="2887663" y="525780"/>
                </a:moveTo>
                <a:lnTo>
                  <a:pt x="2780339" y="525780"/>
                </a:lnTo>
                <a:lnTo>
                  <a:pt x="2826547" y="518160"/>
                </a:lnTo>
                <a:lnTo>
                  <a:pt x="2870472" y="505460"/>
                </a:lnTo>
                <a:lnTo>
                  <a:pt x="2912195" y="487680"/>
                </a:lnTo>
                <a:lnTo>
                  <a:pt x="2951793" y="464820"/>
                </a:lnTo>
                <a:lnTo>
                  <a:pt x="2989346" y="438150"/>
                </a:lnTo>
                <a:lnTo>
                  <a:pt x="3024933" y="406400"/>
                </a:lnTo>
                <a:lnTo>
                  <a:pt x="3058633" y="373380"/>
                </a:lnTo>
                <a:lnTo>
                  <a:pt x="3090524" y="336550"/>
                </a:lnTo>
                <a:lnTo>
                  <a:pt x="3120686" y="298450"/>
                </a:lnTo>
                <a:lnTo>
                  <a:pt x="3149197" y="259080"/>
                </a:lnTo>
                <a:lnTo>
                  <a:pt x="3176137" y="218440"/>
                </a:lnTo>
                <a:lnTo>
                  <a:pt x="3201585" y="179070"/>
                </a:lnTo>
                <a:lnTo>
                  <a:pt x="3225618" y="138430"/>
                </a:lnTo>
                <a:lnTo>
                  <a:pt x="3248317" y="100330"/>
                </a:lnTo>
                <a:lnTo>
                  <a:pt x="3247119" y="95250"/>
                </a:lnTo>
                <a:lnTo>
                  <a:pt x="3331307" y="95250"/>
                </a:lnTo>
                <a:lnTo>
                  <a:pt x="3334638" y="123190"/>
                </a:lnTo>
                <a:lnTo>
                  <a:pt x="3338159" y="153670"/>
                </a:lnTo>
                <a:lnTo>
                  <a:pt x="3339748" y="167640"/>
                </a:lnTo>
                <a:lnTo>
                  <a:pt x="3266801" y="167640"/>
                </a:lnTo>
                <a:lnTo>
                  <a:pt x="3241085" y="207010"/>
                </a:lnTo>
                <a:lnTo>
                  <a:pt x="3214279" y="246380"/>
                </a:lnTo>
                <a:lnTo>
                  <a:pt x="3186267" y="284480"/>
                </a:lnTo>
                <a:lnTo>
                  <a:pt x="3156931" y="321310"/>
                </a:lnTo>
                <a:lnTo>
                  <a:pt x="3126154" y="356870"/>
                </a:lnTo>
                <a:lnTo>
                  <a:pt x="3093818" y="391160"/>
                </a:lnTo>
                <a:lnTo>
                  <a:pt x="3059806" y="421640"/>
                </a:lnTo>
                <a:lnTo>
                  <a:pt x="3024000" y="450850"/>
                </a:lnTo>
                <a:lnTo>
                  <a:pt x="2986283" y="477520"/>
                </a:lnTo>
                <a:lnTo>
                  <a:pt x="2946538" y="500380"/>
                </a:lnTo>
                <a:lnTo>
                  <a:pt x="2904646" y="519430"/>
                </a:lnTo>
                <a:lnTo>
                  <a:pt x="2887663" y="525780"/>
                </a:lnTo>
                <a:close/>
              </a:path>
              <a:path w="3653155" h="709930">
                <a:moveTo>
                  <a:pt x="1394116" y="173990"/>
                </a:moveTo>
                <a:lnTo>
                  <a:pt x="1238293" y="173990"/>
                </a:lnTo>
                <a:lnTo>
                  <a:pt x="1244462" y="167640"/>
                </a:lnTo>
                <a:lnTo>
                  <a:pt x="1250570" y="160020"/>
                </a:lnTo>
                <a:lnTo>
                  <a:pt x="1256611" y="153670"/>
                </a:lnTo>
                <a:lnTo>
                  <a:pt x="1262579" y="146050"/>
                </a:lnTo>
                <a:lnTo>
                  <a:pt x="1262353" y="140970"/>
                </a:lnTo>
                <a:lnTo>
                  <a:pt x="1391215" y="140970"/>
                </a:lnTo>
                <a:lnTo>
                  <a:pt x="1391935" y="152400"/>
                </a:lnTo>
                <a:lnTo>
                  <a:pt x="1394116" y="173990"/>
                </a:lnTo>
                <a:close/>
              </a:path>
              <a:path w="3653155" h="709930">
                <a:moveTo>
                  <a:pt x="2734079" y="483870"/>
                </a:moveTo>
                <a:lnTo>
                  <a:pt x="2682138" y="480060"/>
                </a:lnTo>
                <a:lnTo>
                  <a:pt x="2631821" y="469900"/>
                </a:lnTo>
                <a:lnTo>
                  <a:pt x="2583871" y="452120"/>
                </a:lnTo>
                <a:lnTo>
                  <a:pt x="2539032" y="426720"/>
                </a:lnTo>
                <a:lnTo>
                  <a:pt x="2498047" y="392430"/>
                </a:lnTo>
                <a:lnTo>
                  <a:pt x="2465860" y="356870"/>
                </a:lnTo>
                <a:lnTo>
                  <a:pt x="2437405" y="318770"/>
                </a:lnTo>
                <a:lnTo>
                  <a:pt x="2412029" y="276860"/>
                </a:lnTo>
                <a:lnTo>
                  <a:pt x="2389075" y="234950"/>
                </a:lnTo>
                <a:lnTo>
                  <a:pt x="2367890" y="190500"/>
                </a:lnTo>
                <a:lnTo>
                  <a:pt x="2347819" y="146050"/>
                </a:lnTo>
                <a:lnTo>
                  <a:pt x="2422128" y="146050"/>
                </a:lnTo>
                <a:lnTo>
                  <a:pt x="2430255" y="163830"/>
                </a:lnTo>
                <a:lnTo>
                  <a:pt x="2451089" y="205740"/>
                </a:lnTo>
                <a:lnTo>
                  <a:pt x="2473455" y="247650"/>
                </a:lnTo>
                <a:lnTo>
                  <a:pt x="2497788" y="288290"/>
                </a:lnTo>
                <a:lnTo>
                  <a:pt x="2524520" y="325120"/>
                </a:lnTo>
                <a:lnTo>
                  <a:pt x="2554086" y="359410"/>
                </a:lnTo>
                <a:lnTo>
                  <a:pt x="2586920" y="389890"/>
                </a:lnTo>
                <a:lnTo>
                  <a:pt x="2623454" y="415290"/>
                </a:lnTo>
                <a:lnTo>
                  <a:pt x="2664123" y="434340"/>
                </a:lnTo>
                <a:lnTo>
                  <a:pt x="2709360" y="447040"/>
                </a:lnTo>
                <a:lnTo>
                  <a:pt x="2759600" y="452120"/>
                </a:lnTo>
                <a:lnTo>
                  <a:pt x="2901133" y="452120"/>
                </a:lnTo>
                <a:lnTo>
                  <a:pt x="2879677" y="461010"/>
                </a:lnTo>
                <a:lnTo>
                  <a:pt x="2834481" y="473710"/>
                </a:lnTo>
                <a:lnTo>
                  <a:pt x="2786901" y="481330"/>
                </a:lnTo>
                <a:lnTo>
                  <a:pt x="2734079" y="483870"/>
                </a:lnTo>
                <a:close/>
              </a:path>
              <a:path w="3653155" h="709930">
                <a:moveTo>
                  <a:pt x="3652738" y="709930"/>
                </a:moveTo>
                <a:lnTo>
                  <a:pt x="3645325" y="709930"/>
                </a:lnTo>
                <a:lnTo>
                  <a:pt x="3596885" y="704850"/>
                </a:lnTo>
                <a:lnTo>
                  <a:pt x="3542899" y="693420"/>
                </a:lnTo>
                <a:lnTo>
                  <a:pt x="3492155" y="674370"/>
                </a:lnTo>
                <a:lnTo>
                  <a:pt x="3448009" y="646430"/>
                </a:lnTo>
                <a:lnTo>
                  <a:pt x="3411028" y="609600"/>
                </a:lnTo>
                <a:lnTo>
                  <a:pt x="3380477" y="567690"/>
                </a:lnTo>
                <a:lnTo>
                  <a:pt x="3355622" y="521970"/>
                </a:lnTo>
                <a:lnTo>
                  <a:pt x="3335728" y="473710"/>
                </a:lnTo>
                <a:lnTo>
                  <a:pt x="3322305" y="431800"/>
                </a:lnTo>
                <a:lnTo>
                  <a:pt x="3311647" y="389890"/>
                </a:lnTo>
                <a:lnTo>
                  <a:pt x="3299940" y="345440"/>
                </a:lnTo>
                <a:lnTo>
                  <a:pt x="3290648" y="299720"/>
                </a:lnTo>
                <a:lnTo>
                  <a:pt x="3283166" y="254000"/>
                </a:lnTo>
                <a:lnTo>
                  <a:pt x="3276888" y="207010"/>
                </a:lnTo>
                <a:lnTo>
                  <a:pt x="3274511" y="196850"/>
                </a:lnTo>
                <a:lnTo>
                  <a:pt x="3272024" y="186690"/>
                </a:lnTo>
                <a:lnTo>
                  <a:pt x="3269447" y="177800"/>
                </a:lnTo>
                <a:lnTo>
                  <a:pt x="3266801" y="167640"/>
                </a:lnTo>
                <a:lnTo>
                  <a:pt x="3339748" y="167640"/>
                </a:lnTo>
                <a:lnTo>
                  <a:pt x="3341770" y="185420"/>
                </a:lnTo>
                <a:lnTo>
                  <a:pt x="3342259" y="186690"/>
                </a:lnTo>
                <a:lnTo>
                  <a:pt x="3342789" y="189230"/>
                </a:lnTo>
                <a:lnTo>
                  <a:pt x="3343268" y="190500"/>
                </a:lnTo>
                <a:lnTo>
                  <a:pt x="3352411" y="236220"/>
                </a:lnTo>
                <a:lnTo>
                  <a:pt x="3367596" y="326390"/>
                </a:lnTo>
                <a:lnTo>
                  <a:pt x="3376767" y="370840"/>
                </a:lnTo>
                <a:lnTo>
                  <a:pt x="3395517" y="421640"/>
                </a:lnTo>
                <a:lnTo>
                  <a:pt x="3420129" y="469900"/>
                </a:lnTo>
                <a:lnTo>
                  <a:pt x="3451734" y="513080"/>
                </a:lnTo>
                <a:lnTo>
                  <a:pt x="3491463" y="549910"/>
                </a:lnTo>
                <a:lnTo>
                  <a:pt x="3536957" y="579120"/>
                </a:lnTo>
                <a:lnTo>
                  <a:pt x="3585961" y="601980"/>
                </a:lnTo>
                <a:lnTo>
                  <a:pt x="3637552" y="618490"/>
                </a:lnTo>
                <a:lnTo>
                  <a:pt x="3505085" y="618490"/>
                </a:lnTo>
                <a:lnTo>
                  <a:pt x="3507553" y="621030"/>
                </a:lnTo>
                <a:lnTo>
                  <a:pt x="3509953" y="622300"/>
                </a:lnTo>
                <a:lnTo>
                  <a:pt x="3512515" y="624840"/>
                </a:lnTo>
                <a:lnTo>
                  <a:pt x="3547910" y="646430"/>
                </a:lnTo>
                <a:lnTo>
                  <a:pt x="3586068" y="661670"/>
                </a:lnTo>
                <a:lnTo>
                  <a:pt x="3626140" y="671830"/>
                </a:lnTo>
                <a:lnTo>
                  <a:pt x="3652738" y="675640"/>
                </a:lnTo>
                <a:lnTo>
                  <a:pt x="3652738" y="709930"/>
                </a:lnTo>
                <a:close/>
              </a:path>
              <a:path w="3653155" h="709930">
                <a:moveTo>
                  <a:pt x="1708644" y="657860"/>
                </a:moveTo>
                <a:lnTo>
                  <a:pt x="1662382" y="654050"/>
                </a:lnTo>
                <a:lnTo>
                  <a:pt x="1617800" y="642620"/>
                </a:lnTo>
                <a:lnTo>
                  <a:pt x="1575224" y="626110"/>
                </a:lnTo>
                <a:lnTo>
                  <a:pt x="1534981" y="604520"/>
                </a:lnTo>
                <a:lnTo>
                  <a:pt x="1490478" y="589280"/>
                </a:lnTo>
                <a:lnTo>
                  <a:pt x="1448681" y="567690"/>
                </a:lnTo>
                <a:lnTo>
                  <a:pt x="1410193" y="539750"/>
                </a:lnTo>
                <a:lnTo>
                  <a:pt x="1375619" y="506730"/>
                </a:lnTo>
                <a:lnTo>
                  <a:pt x="1345564" y="468630"/>
                </a:lnTo>
                <a:lnTo>
                  <a:pt x="1322442" y="427990"/>
                </a:lnTo>
                <a:lnTo>
                  <a:pt x="1304044" y="386080"/>
                </a:lnTo>
                <a:lnTo>
                  <a:pt x="1289809" y="342900"/>
                </a:lnTo>
                <a:lnTo>
                  <a:pt x="1279174" y="298450"/>
                </a:lnTo>
                <a:lnTo>
                  <a:pt x="1271578" y="252730"/>
                </a:lnTo>
                <a:lnTo>
                  <a:pt x="1266457" y="205740"/>
                </a:lnTo>
                <a:lnTo>
                  <a:pt x="1397458" y="205740"/>
                </a:lnTo>
                <a:lnTo>
                  <a:pt x="1404693" y="252730"/>
                </a:lnTo>
                <a:lnTo>
                  <a:pt x="1415298" y="302260"/>
                </a:lnTo>
                <a:lnTo>
                  <a:pt x="1429368" y="350520"/>
                </a:lnTo>
                <a:lnTo>
                  <a:pt x="1447386" y="397510"/>
                </a:lnTo>
                <a:lnTo>
                  <a:pt x="1469836" y="441960"/>
                </a:lnTo>
                <a:lnTo>
                  <a:pt x="1495288" y="482600"/>
                </a:lnTo>
                <a:lnTo>
                  <a:pt x="1524800" y="519430"/>
                </a:lnTo>
                <a:lnTo>
                  <a:pt x="1558002" y="551180"/>
                </a:lnTo>
                <a:lnTo>
                  <a:pt x="1594522" y="579120"/>
                </a:lnTo>
                <a:lnTo>
                  <a:pt x="1640094" y="586740"/>
                </a:lnTo>
                <a:lnTo>
                  <a:pt x="1688108" y="590550"/>
                </a:lnTo>
                <a:lnTo>
                  <a:pt x="1827686" y="590550"/>
                </a:lnTo>
                <a:lnTo>
                  <a:pt x="1787552" y="603250"/>
                </a:lnTo>
                <a:lnTo>
                  <a:pt x="1737192" y="613410"/>
                </a:lnTo>
                <a:lnTo>
                  <a:pt x="1684528" y="619760"/>
                </a:lnTo>
                <a:lnTo>
                  <a:pt x="1718382" y="626110"/>
                </a:lnTo>
                <a:lnTo>
                  <a:pt x="1753315" y="627380"/>
                </a:lnTo>
                <a:lnTo>
                  <a:pt x="1877113" y="627380"/>
                </a:lnTo>
                <a:lnTo>
                  <a:pt x="1853958" y="636270"/>
                </a:lnTo>
                <a:lnTo>
                  <a:pt x="1804900" y="648970"/>
                </a:lnTo>
                <a:lnTo>
                  <a:pt x="1756258" y="656590"/>
                </a:lnTo>
                <a:lnTo>
                  <a:pt x="1708644" y="657860"/>
                </a:lnTo>
                <a:close/>
              </a:path>
              <a:path w="3653155" h="709930">
                <a:moveTo>
                  <a:pt x="147384" y="389890"/>
                </a:moveTo>
                <a:lnTo>
                  <a:pt x="66272" y="389890"/>
                </a:lnTo>
                <a:lnTo>
                  <a:pt x="46820" y="361950"/>
                </a:lnTo>
                <a:lnTo>
                  <a:pt x="29195" y="331470"/>
                </a:lnTo>
                <a:lnTo>
                  <a:pt x="13541" y="300990"/>
                </a:lnTo>
                <a:lnTo>
                  <a:pt x="0" y="270510"/>
                </a:lnTo>
                <a:lnTo>
                  <a:pt x="6647" y="259080"/>
                </a:lnTo>
                <a:lnTo>
                  <a:pt x="27940" y="248920"/>
                </a:lnTo>
                <a:lnTo>
                  <a:pt x="51789" y="245110"/>
                </a:lnTo>
                <a:lnTo>
                  <a:pt x="66106" y="252730"/>
                </a:lnTo>
                <a:lnTo>
                  <a:pt x="87272" y="299720"/>
                </a:lnTo>
                <a:lnTo>
                  <a:pt x="113067" y="342900"/>
                </a:lnTo>
                <a:lnTo>
                  <a:pt x="143037" y="384810"/>
                </a:lnTo>
                <a:lnTo>
                  <a:pt x="147384" y="389890"/>
                </a:lnTo>
                <a:close/>
              </a:path>
              <a:path w="3653155" h="709930">
                <a:moveTo>
                  <a:pt x="2715613" y="556260"/>
                </a:moveTo>
                <a:lnTo>
                  <a:pt x="2668248" y="552450"/>
                </a:lnTo>
                <a:lnTo>
                  <a:pt x="2622842" y="543560"/>
                </a:lnTo>
                <a:lnTo>
                  <a:pt x="2579413" y="529590"/>
                </a:lnTo>
                <a:lnTo>
                  <a:pt x="2537980" y="510540"/>
                </a:lnTo>
                <a:lnTo>
                  <a:pt x="2498561" y="487680"/>
                </a:lnTo>
                <a:lnTo>
                  <a:pt x="2461176" y="462280"/>
                </a:lnTo>
                <a:lnTo>
                  <a:pt x="2425841" y="431800"/>
                </a:lnTo>
                <a:lnTo>
                  <a:pt x="2392576" y="398780"/>
                </a:lnTo>
                <a:lnTo>
                  <a:pt x="2361400" y="364490"/>
                </a:lnTo>
                <a:lnTo>
                  <a:pt x="2332330" y="326390"/>
                </a:lnTo>
                <a:lnTo>
                  <a:pt x="2305386" y="287020"/>
                </a:lnTo>
                <a:lnTo>
                  <a:pt x="2280585" y="247650"/>
                </a:lnTo>
                <a:lnTo>
                  <a:pt x="2357412" y="247650"/>
                </a:lnTo>
                <a:lnTo>
                  <a:pt x="2367917" y="265430"/>
                </a:lnTo>
                <a:lnTo>
                  <a:pt x="2394187" y="303530"/>
                </a:lnTo>
                <a:lnTo>
                  <a:pt x="2422713" y="341630"/>
                </a:lnTo>
                <a:lnTo>
                  <a:pt x="2453491" y="377190"/>
                </a:lnTo>
                <a:lnTo>
                  <a:pt x="2486519" y="410210"/>
                </a:lnTo>
                <a:lnTo>
                  <a:pt x="2521793" y="440690"/>
                </a:lnTo>
                <a:lnTo>
                  <a:pt x="2559312" y="467360"/>
                </a:lnTo>
                <a:lnTo>
                  <a:pt x="2599072" y="488950"/>
                </a:lnTo>
                <a:lnTo>
                  <a:pt x="2641070" y="506730"/>
                </a:lnTo>
                <a:lnTo>
                  <a:pt x="2685304" y="519430"/>
                </a:lnTo>
                <a:lnTo>
                  <a:pt x="2731770" y="525780"/>
                </a:lnTo>
                <a:lnTo>
                  <a:pt x="2887663" y="525780"/>
                </a:lnTo>
                <a:lnTo>
                  <a:pt x="2860490" y="535940"/>
                </a:lnTo>
                <a:lnTo>
                  <a:pt x="2813954" y="547370"/>
                </a:lnTo>
                <a:lnTo>
                  <a:pt x="2764918" y="554990"/>
                </a:lnTo>
                <a:lnTo>
                  <a:pt x="2715613" y="556260"/>
                </a:lnTo>
                <a:close/>
              </a:path>
              <a:path w="3653155" h="709930">
                <a:moveTo>
                  <a:pt x="1877113" y="627380"/>
                </a:moveTo>
                <a:lnTo>
                  <a:pt x="1753315" y="627380"/>
                </a:lnTo>
                <a:lnTo>
                  <a:pt x="1789168" y="624840"/>
                </a:lnTo>
                <a:lnTo>
                  <a:pt x="1825783" y="617220"/>
                </a:lnTo>
                <a:lnTo>
                  <a:pt x="1871579" y="601980"/>
                </a:lnTo>
                <a:lnTo>
                  <a:pt x="1914187" y="580390"/>
                </a:lnTo>
                <a:lnTo>
                  <a:pt x="1953914" y="554990"/>
                </a:lnTo>
                <a:lnTo>
                  <a:pt x="1991068" y="525780"/>
                </a:lnTo>
                <a:lnTo>
                  <a:pt x="2025955" y="494030"/>
                </a:lnTo>
                <a:lnTo>
                  <a:pt x="2058882" y="459740"/>
                </a:lnTo>
                <a:lnTo>
                  <a:pt x="2090155" y="422910"/>
                </a:lnTo>
                <a:lnTo>
                  <a:pt x="2120082" y="386080"/>
                </a:lnTo>
                <a:lnTo>
                  <a:pt x="2180353" y="386080"/>
                </a:lnTo>
                <a:lnTo>
                  <a:pt x="2130648" y="445770"/>
                </a:lnTo>
                <a:lnTo>
                  <a:pt x="2096988" y="481330"/>
                </a:lnTo>
                <a:lnTo>
                  <a:pt x="2061677" y="514350"/>
                </a:lnTo>
                <a:lnTo>
                  <a:pt x="2024533" y="544830"/>
                </a:lnTo>
                <a:lnTo>
                  <a:pt x="1985372" y="572770"/>
                </a:lnTo>
                <a:lnTo>
                  <a:pt x="1944011" y="598170"/>
                </a:lnTo>
                <a:lnTo>
                  <a:pt x="1900267" y="618490"/>
                </a:lnTo>
                <a:lnTo>
                  <a:pt x="1877113" y="627380"/>
                </a:lnTo>
                <a:close/>
              </a:path>
              <a:path w="3653155" h="709930">
                <a:moveTo>
                  <a:pt x="451082" y="645160"/>
                </a:moveTo>
                <a:lnTo>
                  <a:pt x="404954" y="645160"/>
                </a:lnTo>
                <a:lnTo>
                  <a:pt x="359027" y="642620"/>
                </a:lnTo>
                <a:lnTo>
                  <a:pt x="313723" y="636270"/>
                </a:lnTo>
                <a:lnTo>
                  <a:pt x="269465" y="627380"/>
                </a:lnTo>
                <a:lnTo>
                  <a:pt x="226673" y="614680"/>
                </a:lnTo>
                <a:lnTo>
                  <a:pt x="185770" y="598170"/>
                </a:lnTo>
                <a:lnTo>
                  <a:pt x="147179" y="577850"/>
                </a:lnTo>
                <a:lnTo>
                  <a:pt x="111320" y="553720"/>
                </a:lnTo>
                <a:lnTo>
                  <a:pt x="78617" y="524510"/>
                </a:lnTo>
                <a:lnTo>
                  <a:pt x="49491" y="491490"/>
                </a:lnTo>
                <a:lnTo>
                  <a:pt x="24364" y="454660"/>
                </a:lnTo>
                <a:lnTo>
                  <a:pt x="3659" y="411480"/>
                </a:lnTo>
                <a:lnTo>
                  <a:pt x="8848" y="401320"/>
                </a:lnTo>
                <a:lnTo>
                  <a:pt x="27047" y="391160"/>
                </a:lnTo>
                <a:lnTo>
                  <a:pt x="49205" y="387350"/>
                </a:lnTo>
                <a:lnTo>
                  <a:pt x="66272" y="389890"/>
                </a:lnTo>
                <a:lnTo>
                  <a:pt x="147384" y="389890"/>
                </a:lnTo>
                <a:lnTo>
                  <a:pt x="152818" y="396240"/>
                </a:lnTo>
                <a:lnTo>
                  <a:pt x="70692" y="396240"/>
                </a:lnTo>
                <a:lnTo>
                  <a:pt x="92763" y="439420"/>
                </a:lnTo>
                <a:lnTo>
                  <a:pt x="119855" y="478790"/>
                </a:lnTo>
                <a:lnTo>
                  <a:pt x="151425" y="511810"/>
                </a:lnTo>
                <a:lnTo>
                  <a:pt x="186931" y="539750"/>
                </a:lnTo>
                <a:lnTo>
                  <a:pt x="225831" y="562610"/>
                </a:lnTo>
                <a:lnTo>
                  <a:pt x="267581" y="581660"/>
                </a:lnTo>
                <a:lnTo>
                  <a:pt x="311640" y="595630"/>
                </a:lnTo>
                <a:lnTo>
                  <a:pt x="357465" y="605790"/>
                </a:lnTo>
                <a:lnTo>
                  <a:pt x="404513" y="612140"/>
                </a:lnTo>
                <a:lnTo>
                  <a:pt x="452242" y="614680"/>
                </a:lnTo>
                <a:lnTo>
                  <a:pt x="647297" y="614680"/>
                </a:lnTo>
                <a:lnTo>
                  <a:pt x="629163" y="619760"/>
                </a:lnTo>
                <a:lnTo>
                  <a:pt x="586451" y="629920"/>
                </a:lnTo>
                <a:lnTo>
                  <a:pt x="542253" y="637540"/>
                </a:lnTo>
                <a:lnTo>
                  <a:pt x="496989" y="642620"/>
                </a:lnTo>
                <a:lnTo>
                  <a:pt x="451082" y="645160"/>
                </a:lnTo>
                <a:close/>
              </a:path>
              <a:path w="3653155" h="709930">
                <a:moveTo>
                  <a:pt x="496359" y="605790"/>
                </a:moveTo>
                <a:lnTo>
                  <a:pt x="447835" y="604520"/>
                </a:lnTo>
                <a:lnTo>
                  <a:pt x="399910" y="600710"/>
                </a:lnTo>
                <a:lnTo>
                  <a:pt x="353227" y="593090"/>
                </a:lnTo>
                <a:lnTo>
                  <a:pt x="308427" y="580390"/>
                </a:lnTo>
                <a:lnTo>
                  <a:pt x="266152" y="562610"/>
                </a:lnTo>
                <a:lnTo>
                  <a:pt x="221813" y="537210"/>
                </a:lnTo>
                <a:lnTo>
                  <a:pt x="179692" y="508000"/>
                </a:lnTo>
                <a:lnTo>
                  <a:pt x="140193" y="473710"/>
                </a:lnTo>
                <a:lnTo>
                  <a:pt x="103724" y="436880"/>
                </a:lnTo>
                <a:lnTo>
                  <a:pt x="70692" y="396240"/>
                </a:lnTo>
                <a:lnTo>
                  <a:pt x="152818" y="396240"/>
                </a:lnTo>
                <a:lnTo>
                  <a:pt x="176729" y="424180"/>
                </a:lnTo>
                <a:lnTo>
                  <a:pt x="213691" y="459740"/>
                </a:lnTo>
                <a:lnTo>
                  <a:pt x="253471" y="492760"/>
                </a:lnTo>
                <a:lnTo>
                  <a:pt x="295615" y="520700"/>
                </a:lnTo>
                <a:lnTo>
                  <a:pt x="338634" y="542290"/>
                </a:lnTo>
                <a:lnTo>
                  <a:pt x="384296" y="558800"/>
                </a:lnTo>
                <a:lnTo>
                  <a:pt x="431914" y="567690"/>
                </a:lnTo>
                <a:lnTo>
                  <a:pt x="480805" y="572770"/>
                </a:lnTo>
                <a:lnTo>
                  <a:pt x="530283" y="574040"/>
                </a:lnTo>
                <a:lnTo>
                  <a:pt x="761630" y="574040"/>
                </a:lnTo>
                <a:lnTo>
                  <a:pt x="722679" y="590550"/>
                </a:lnTo>
                <a:lnTo>
                  <a:pt x="639124" y="590550"/>
                </a:lnTo>
                <a:lnTo>
                  <a:pt x="544843" y="603250"/>
                </a:lnTo>
                <a:lnTo>
                  <a:pt x="496359" y="605790"/>
                </a:lnTo>
                <a:close/>
              </a:path>
              <a:path w="3653155" h="709930">
                <a:moveTo>
                  <a:pt x="647297" y="614680"/>
                </a:moveTo>
                <a:lnTo>
                  <a:pt x="452242" y="614680"/>
                </a:lnTo>
                <a:lnTo>
                  <a:pt x="500111" y="613410"/>
                </a:lnTo>
                <a:lnTo>
                  <a:pt x="547575" y="608330"/>
                </a:lnTo>
                <a:lnTo>
                  <a:pt x="594094" y="600710"/>
                </a:lnTo>
                <a:lnTo>
                  <a:pt x="639124" y="590550"/>
                </a:lnTo>
                <a:lnTo>
                  <a:pt x="722679" y="590550"/>
                </a:lnTo>
                <a:lnTo>
                  <a:pt x="669966" y="608330"/>
                </a:lnTo>
                <a:lnTo>
                  <a:pt x="647297" y="614680"/>
                </a:lnTo>
                <a:close/>
              </a:path>
              <a:path w="3653155" h="709930">
                <a:moveTo>
                  <a:pt x="3652738" y="659130"/>
                </a:moveTo>
                <a:lnTo>
                  <a:pt x="3626771" y="655320"/>
                </a:lnTo>
                <a:lnTo>
                  <a:pt x="3574153" y="643890"/>
                </a:lnTo>
                <a:lnTo>
                  <a:pt x="3522924" y="626110"/>
                </a:lnTo>
                <a:lnTo>
                  <a:pt x="3505085" y="618490"/>
                </a:lnTo>
                <a:lnTo>
                  <a:pt x="3637552" y="618490"/>
                </a:lnTo>
                <a:lnTo>
                  <a:pt x="3652738" y="621030"/>
                </a:lnTo>
                <a:lnTo>
                  <a:pt x="3652738" y="659130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2159362"/>
            <a:ext cx="17411700" cy="6972300"/>
            <a:chOff x="0" y="2159362"/>
            <a:chExt cx="17411700" cy="69723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0" y="2159362"/>
              <a:ext cx="8267699" cy="6972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58982"/>
              <a:ext cx="9143999" cy="498157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631588" y="966154"/>
            <a:ext cx="3025140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155" dirty="0">
                <a:latin typeface="Trebuchet MS"/>
                <a:cs typeface="Trebuchet MS"/>
              </a:rPr>
              <a:t>data</a:t>
            </a:r>
            <a:r>
              <a:rPr sz="6500" spc="-490" dirty="0">
                <a:latin typeface="Trebuchet MS"/>
                <a:cs typeface="Trebuchet MS"/>
              </a:rPr>
              <a:t> </a:t>
            </a:r>
            <a:r>
              <a:rPr sz="6500" spc="-125" dirty="0">
                <a:latin typeface="Trebuchet MS"/>
                <a:cs typeface="Trebuchet MS"/>
              </a:rPr>
              <a:t>set</a:t>
            </a:r>
            <a:endParaRPr sz="6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3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2" y="1454429"/>
                </a:moveTo>
                <a:lnTo>
                  <a:pt x="21038" y="1027507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2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8"/>
            <a:ext cx="10538494" cy="49643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4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65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22"/>
                </a:moveTo>
                <a:lnTo>
                  <a:pt x="86233" y="1374965"/>
                </a:lnTo>
                <a:lnTo>
                  <a:pt x="94615" y="1368780"/>
                </a:lnTo>
                <a:lnTo>
                  <a:pt x="95135" y="1364322"/>
                </a:lnTo>
                <a:close/>
              </a:path>
              <a:path w="2160270" h="2203450">
                <a:moveTo>
                  <a:pt x="947496" y="251777"/>
                </a:moveTo>
                <a:lnTo>
                  <a:pt x="929982" y="245008"/>
                </a:lnTo>
                <a:lnTo>
                  <a:pt x="941806" y="268909"/>
                </a:lnTo>
                <a:lnTo>
                  <a:pt x="947496" y="251777"/>
                </a:lnTo>
                <a:close/>
              </a:path>
              <a:path w="2160270" h="2203450">
                <a:moveTo>
                  <a:pt x="976871" y="282511"/>
                </a:moveTo>
                <a:lnTo>
                  <a:pt x="967828" y="264236"/>
                </a:lnTo>
                <a:lnTo>
                  <a:pt x="955675" y="268312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58481" y="302615"/>
                </a:lnTo>
                <a:lnTo>
                  <a:pt x="968197" y="293611"/>
                </a:lnTo>
                <a:lnTo>
                  <a:pt x="976871" y="282511"/>
                </a:lnTo>
                <a:close/>
              </a:path>
              <a:path w="2160270" h="2203450">
                <a:moveTo>
                  <a:pt x="1158557" y="449275"/>
                </a:moveTo>
                <a:lnTo>
                  <a:pt x="1135494" y="431292"/>
                </a:lnTo>
                <a:lnTo>
                  <a:pt x="1106271" y="400888"/>
                </a:lnTo>
                <a:lnTo>
                  <a:pt x="1135697" y="460349"/>
                </a:lnTo>
                <a:lnTo>
                  <a:pt x="1148283" y="457149"/>
                </a:lnTo>
                <a:lnTo>
                  <a:pt x="1149413" y="459447"/>
                </a:lnTo>
                <a:lnTo>
                  <a:pt x="1158557" y="449275"/>
                </a:lnTo>
                <a:close/>
              </a:path>
              <a:path w="2160270" h="2203450">
                <a:moveTo>
                  <a:pt x="1259624" y="710844"/>
                </a:moveTo>
                <a:lnTo>
                  <a:pt x="1256334" y="675563"/>
                </a:lnTo>
                <a:lnTo>
                  <a:pt x="1251064" y="636270"/>
                </a:lnTo>
                <a:lnTo>
                  <a:pt x="1198308" y="529628"/>
                </a:lnTo>
                <a:lnTo>
                  <a:pt x="1177226" y="515658"/>
                </a:lnTo>
                <a:lnTo>
                  <a:pt x="1167688" y="496392"/>
                </a:lnTo>
                <a:lnTo>
                  <a:pt x="1146937" y="483082"/>
                </a:lnTo>
                <a:lnTo>
                  <a:pt x="1259611" y="710857"/>
                </a:lnTo>
                <a:close/>
              </a:path>
              <a:path w="2160270" h="2203450">
                <a:moveTo>
                  <a:pt x="1293914" y="837463"/>
                </a:moveTo>
                <a:lnTo>
                  <a:pt x="1275372" y="828611"/>
                </a:lnTo>
                <a:lnTo>
                  <a:pt x="1288986" y="856119"/>
                </a:lnTo>
                <a:lnTo>
                  <a:pt x="1293914" y="837463"/>
                </a:lnTo>
                <a:close/>
              </a:path>
              <a:path w="2160270" h="2203450">
                <a:moveTo>
                  <a:pt x="1301115" y="884999"/>
                </a:moveTo>
                <a:lnTo>
                  <a:pt x="1297622" y="881481"/>
                </a:lnTo>
                <a:lnTo>
                  <a:pt x="1294917" y="879525"/>
                </a:lnTo>
                <a:lnTo>
                  <a:pt x="1291005" y="881456"/>
                </a:lnTo>
                <a:lnTo>
                  <a:pt x="1292313" y="886828"/>
                </a:lnTo>
                <a:lnTo>
                  <a:pt x="1294320" y="890498"/>
                </a:lnTo>
                <a:lnTo>
                  <a:pt x="1301115" y="884999"/>
                </a:lnTo>
                <a:close/>
              </a:path>
              <a:path w="2160270" h="2203450">
                <a:moveTo>
                  <a:pt x="1680235" y="1021740"/>
                </a:moveTo>
                <a:lnTo>
                  <a:pt x="1679422" y="1013015"/>
                </a:lnTo>
                <a:lnTo>
                  <a:pt x="1674749" y="1014171"/>
                </a:lnTo>
                <a:lnTo>
                  <a:pt x="1671701" y="1015479"/>
                </a:lnTo>
                <a:lnTo>
                  <a:pt x="1671294" y="1019759"/>
                </a:lnTo>
                <a:lnTo>
                  <a:pt x="1676273" y="1021562"/>
                </a:lnTo>
                <a:lnTo>
                  <a:pt x="1680235" y="1021740"/>
                </a:lnTo>
                <a:close/>
              </a:path>
              <a:path w="2160270" h="2203450">
                <a:moveTo>
                  <a:pt x="2044141" y="1351508"/>
                </a:moveTo>
                <a:lnTo>
                  <a:pt x="2020481" y="1332318"/>
                </a:lnTo>
                <a:lnTo>
                  <a:pt x="2009813" y="1310767"/>
                </a:lnTo>
                <a:lnTo>
                  <a:pt x="1991004" y="1301369"/>
                </a:lnTo>
                <a:lnTo>
                  <a:pt x="2036787" y="1393926"/>
                </a:lnTo>
                <a:lnTo>
                  <a:pt x="2043163" y="1378153"/>
                </a:lnTo>
                <a:lnTo>
                  <a:pt x="2044141" y="1351508"/>
                </a:lnTo>
                <a:close/>
              </a:path>
              <a:path w="2160270" h="2203450">
                <a:moveTo>
                  <a:pt x="2160092" y="1910842"/>
                </a:moveTo>
                <a:lnTo>
                  <a:pt x="2150122" y="1909432"/>
                </a:lnTo>
                <a:lnTo>
                  <a:pt x="2149183" y="1907514"/>
                </a:lnTo>
                <a:lnTo>
                  <a:pt x="2153348" y="1887308"/>
                </a:lnTo>
                <a:lnTo>
                  <a:pt x="2144179" y="1868766"/>
                </a:lnTo>
                <a:lnTo>
                  <a:pt x="2146770" y="1845386"/>
                </a:lnTo>
                <a:lnTo>
                  <a:pt x="2154415" y="1803527"/>
                </a:lnTo>
                <a:lnTo>
                  <a:pt x="2145347" y="1727923"/>
                </a:lnTo>
                <a:lnTo>
                  <a:pt x="2152332" y="1684756"/>
                </a:lnTo>
                <a:lnTo>
                  <a:pt x="2135098" y="1592656"/>
                </a:lnTo>
                <a:lnTo>
                  <a:pt x="2119477" y="1503781"/>
                </a:lnTo>
                <a:lnTo>
                  <a:pt x="2100122" y="1464652"/>
                </a:lnTo>
                <a:lnTo>
                  <a:pt x="2068868" y="1430121"/>
                </a:lnTo>
                <a:lnTo>
                  <a:pt x="2036787" y="1393926"/>
                </a:lnTo>
                <a:lnTo>
                  <a:pt x="1967953" y="1254772"/>
                </a:lnTo>
                <a:lnTo>
                  <a:pt x="1953310" y="1253820"/>
                </a:lnTo>
                <a:lnTo>
                  <a:pt x="1938528" y="1252575"/>
                </a:lnTo>
                <a:lnTo>
                  <a:pt x="1934984" y="1245412"/>
                </a:lnTo>
                <a:lnTo>
                  <a:pt x="1919909" y="1243584"/>
                </a:lnTo>
                <a:lnTo>
                  <a:pt x="1924227" y="1223683"/>
                </a:lnTo>
                <a:lnTo>
                  <a:pt x="1877491" y="1157846"/>
                </a:lnTo>
                <a:lnTo>
                  <a:pt x="1786115" y="1087704"/>
                </a:lnTo>
                <a:lnTo>
                  <a:pt x="1743100" y="1058049"/>
                </a:lnTo>
                <a:lnTo>
                  <a:pt x="1704619" y="1037551"/>
                </a:lnTo>
                <a:lnTo>
                  <a:pt x="1684020" y="1024534"/>
                </a:lnTo>
                <a:lnTo>
                  <a:pt x="1686864" y="1030300"/>
                </a:lnTo>
                <a:lnTo>
                  <a:pt x="1676488" y="1037958"/>
                </a:lnTo>
                <a:lnTo>
                  <a:pt x="1664411" y="1042187"/>
                </a:lnTo>
                <a:lnTo>
                  <a:pt x="1658620" y="1030490"/>
                </a:lnTo>
                <a:lnTo>
                  <a:pt x="1668081" y="1020953"/>
                </a:lnTo>
                <a:lnTo>
                  <a:pt x="1660398" y="1005446"/>
                </a:lnTo>
                <a:lnTo>
                  <a:pt x="1643405" y="999718"/>
                </a:lnTo>
                <a:lnTo>
                  <a:pt x="1628508" y="998258"/>
                </a:lnTo>
                <a:lnTo>
                  <a:pt x="1615795" y="1001191"/>
                </a:lnTo>
                <a:lnTo>
                  <a:pt x="1592313" y="982357"/>
                </a:lnTo>
                <a:lnTo>
                  <a:pt x="1570951" y="967841"/>
                </a:lnTo>
                <a:lnTo>
                  <a:pt x="1552321" y="958811"/>
                </a:lnTo>
                <a:lnTo>
                  <a:pt x="1525612" y="962113"/>
                </a:lnTo>
                <a:lnTo>
                  <a:pt x="1515745" y="942162"/>
                </a:lnTo>
                <a:lnTo>
                  <a:pt x="1498434" y="935824"/>
                </a:lnTo>
                <a:lnTo>
                  <a:pt x="1480845" y="928916"/>
                </a:lnTo>
                <a:lnTo>
                  <a:pt x="1463649" y="922782"/>
                </a:lnTo>
                <a:lnTo>
                  <a:pt x="1430553" y="913155"/>
                </a:lnTo>
                <a:lnTo>
                  <a:pt x="1415173" y="910717"/>
                </a:lnTo>
                <a:lnTo>
                  <a:pt x="1381417" y="899769"/>
                </a:lnTo>
                <a:lnTo>
                  <a:pt x="1349349" y="892238"/>
                </a:lnTo>
                <a:lnTo>
                  <a:pt x="1307477" y="893508"/>
                </a:lnTo>
                <a:lnTo>
                  <a:pt x="1278458" y="892136"/>
                </a:lnTo>
                <a:lnTo>
                  <a:pt x="1275448" y="886053"/>
                </a:lnTo>
                <a:lnTo>
                  <a:pt x="1287678" y="882129"/>
                </a:lnTo>
                <a:lnTo>
                  <a:pt x="1294549" y="867371"/>
                </a:lnTo>
                <a:lnTo>
                  <a:pt x="1275372" y="828611"/>
                </a:lnTo>
                <a:lnTo>
                  <a:pt x="1275499" y="800239"/>
                </a:lnTo>
                <a:lnTo>
                  <a:pt x="1278102" y="776859"/>
                </a:lnTo>
                <a:lnTo>
                  <a:pt x="1255306" y="730758"/>
                </a:lnTo>
                <a:lnTo>
                  <a:pt x="1076274" y="368871"/>
                </a:lnTo>
                <a:lnTo>
                  <a:pt x="1050810" y="346062"/>
                </a:lnTo>
                <a:lnTo>
                  <a:pt x="1034986" y="314058"/>
                </a:lnTo>
                <a:lnTo>
                  <a:pt x="1015149" y="302615"/>
                </a:lnTo>
                <a:lnTo>
                  <a:pt x="998601" y="297802"/>
                </a:lnTo>
                <a:lnTo>
                  <a:pt x="985227" y="299402"/>
                </a:lnTo>
                <a:lnTo>
                  <a:pt x="958481" y="302615"/>
                </a:lnTo>
                <a:lnTo>
                  <a:pt x="923112" y="231140"/>
                </a:lnTo>
                <a:lnTo>
                  <a:pt x="903871" y="220878"/>
                </a:lnTo>
                <a:lnTo>
                  <a:pt x="892136" y="197167"/>
                </a:lnTo>
                <a:lnTo>
                  <a:pt x="878890" y="199021"/>
                </a:lnTo>
                <a:lnTo>
                  <a:pt x="876528" y="194233"/>
                </a:lnTo>
                <a:lnTo>
                  <a:pt x="862266" y="194056"/>
                </a:lnTo>
                <a:lnTo>
                  <a:pt x="847496" y="192849"/>
                </a:lnTo>
                <a:lnTo>
                  <a:pt x="833107" y="163753"/>
                </a:lnTo>
                <a:lnTo>
                  <a:pt x="814247" y="154292"/>
                </a:lnTo>
                <a:lnTo>
                  <a:pt x="808482" y="142621"/>
                </a:lnTo>
                <a:lnTo>
                  <a:pt x="791438" y="136817"/>
                </a:lnTo>
                <a:lnTo>
                  <a:pt x="777709" y="137706"/>
                </a:lnTo>
                <a:lnTo>
                  <a:pt x="776490" y="135242"/>
                </a:lnTo>
                <a:lnTo>
                  <a:pt x="762838" y="136271"/>
                </a:lnTo>
                <a:lnTo>
                  <a:pt x="744766" y="128397"/>
                </a:lnTo>
                <a:lnTo>
                  <a:pt x="737730" y="114173"/>
                </a:lnTo>
                <a:lnTo>
                  <a:pt x="719048" y="105067"/>
                </a:lnTo>
                <a:lnTo>
                  <a:pt x="681342" y="86106"/>
                </a:lnTo>
                <a:lnTo>
                  <a:pt x="662952" y="77571"/>
                </a:lnTo>
                <a:lnTo>
                  <a:pt x="645287" y="70510"/>
                </a:lnTo>
                <a:lnTo>
                  <a:pt x="628586" y="65392"/>
                </a:lnTo>
                <a:lnTo>
                  <a:pt x="619963" y="76619"/>
                </a:lnTo>
                <a:lnTo>
                  <a:pt x="622122" y="80975"/>
                </a:lnTo>
                <a:lnTo>
                  <a:pt x="612292" y="89738"/>
                </a:lnTo>
                <a:lnTo>
                  <a:pt x="601840" y="97269"/>
                </a:lnTo>
                <a:lnTo>
                  <a:pt x="579462" y="52031"/>
                </a:lnTo>
                <a:lnTo>
                  <a:pt x="567613" y="56718"/>
                </a:lnTo>
                <a:lnTo>
                  <a:pt x="556691" y="63284"/>
                </a:lnTo>
                <a:lnTo>
                  <a:pt x="549617" y="48971"/>
                </a:lnTo>
                <a:lnTo>
                  <a:pt x="531698" y="41402"/>
                </a:lnTo>
                <a:lnTo>
                  <a:pt x="514388" y="35039"/>
                </a:lnTo>
                <a:lnTo>
                  <a:pt x="497700" y="29946"/>
                </a:lnTo>
                <a:lnTo>
                  <a:pt x="466293" y="23761"/>
                </a:lnTo>
                <a:lnTo>
                  <a:pt x="450672" y="20815"/>
                </a:lnTo>
                <a:lnTo>
                  <a:pt x="438759" y="25374"/>
                </a:lnTo>
                <a:lnTo>
                  <a:pt x="418515" y="41744"/>
                </a:lnTo>
                <a:lnTo>
                  <a:pt x="400646" y="34251"/>
                </a:lnTo>
                <a:lnTo>
                  <a:pt x="368122" y="25793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48"/>
                </a:lnTo>
                <a:lnTo>
                  <a:pt x="289077" y="9220"/>
                </a:lnTo>
                <a:lnTo>
                  <a:pt x="277558" y="14592"/>
                </a:lnTo>
                <a:lnTo>
                  <a:pt x="255866" y="28016"/>
                </a:lnTo>
                <a:lnTo>
                  <a:pt x="246443" y="8978"/>
                </a:lnTo>
                <a:lnTo>
                  <a:pt x="232448" y="9321"/>
                </a:lnTo>
                <a:lnTo>
                  <a:pt x="217271" y="7277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21"/>
                </a:lnTo>
                <a:lnTo>
                  <a:pt x="169392" y="25057"/>
                </a:lnTo>
                <a:lnTo>
                  <a:pt x="180467" y="47459"/>
                </a:lnTo>
                <a:lnTo>
                  <a:pt x="167703" y="50304"/>
                </a:lnTo>
                <a:lnTo>
                  <a:pt x="167170" y="49212"/>
                </a:lnTo>
                <a:lnTo>
                  <a:pt x="156057" y="55410"/>
                </a:lnTo>
                <a:lnTo>
                  <a:pt x="160921" y="65227"/>
                </a:lnTo>
                <a:lnTo>
                  <a:pt x="175704" y="66484"/>
                </a:lnTo>
                <a:lnTo>
                  <a:pt x="178752" y="72644"/>
                </a:lnTo>
                <a:lnTo>
                  <a:pt x="192811" y="72415"/>
                </a:lnTo>
                <a:lnTo>
                  <a:pt x="167767" y="79070"/>
                </a:lnTo>
                <a:lnTo>
                  <a:pt x="151561" y="74955"/>
                </a:lnTo>
                <a:lnTo>
                  <a:pt x="134747" y="40957"/>
                </a:lnTo>
                <a:lnTo>
                  <a:pt x="117754" y="35255"/>
                </a:lnTo>
                <a:lnTo>
                  <a:pt x="100901" y="29832"/>
                </a:lnTo>
                <a:lnTo>
                  <a:pt x="95542" y="18999"/>
                </a:lnTo>
                <a:lnTo>
                  <a:pt x="62268" y="9017"/>
                </a:lnTo>
                <a:lnTo>
                  <a:pt x="49072" y="10972"/>
                </a:lnTo>
                <a:lnTo>
                  <a:pt x="39204" y="19685"/>
                </a:lnTo>
                <a:lnTo>
                  <a:pt x="43980" y="29337"/>
                </a:lnTo>
                <a:lnTo>
                  <a:pt x="31648" y="33058"/>
                </a:lnTo>
                <a:lnTo>
                  <a:pt x="6680" y="39839"/>
                </a:lnTo>
                <a:lnTo>
                  <a:pt x="6616" y="39712"/>
                </a:lnTo>
                <a:lnTo>
                  <a:pt x="0" y="169532"/>
                </a:lnTo>
                <a:lnTo>
                  <a:pt x="38569" y="161620"/>
                </a:lnTo>
                <a:lnTo>
                  <a:pt x="91008" y="153035"/>
                </a:lnTo>
                <a:lnTo>
                  <a:pt x="132943" y="151892"/>
                </a:lnTo>
                <a:lnTo>
                  <a:pt x="175069" y="151104"/>
                </a:lnTo>
                <a:lnTo>
                  <a:pt x="202311" y="148907"/>
                </a:lnTo>
                <a:lnTo>
                  <a:pt x="229069" y="145707"/>
                </a:lnTo>
                <a:lnTo>
                  <a:pt x="244360" y="147955"/>
                </a:lnTo>
                <a:lnTo>
                  <a:pt x="271348" y="145224"/>
                </a:lnTo>
                <a:lnTo>
                  <a:pt x="286981" y="148196"/>
                </a:lnTo>
                <a:lnTo>
                  <a:pt x="303136" y="152222"/>
                </a:lnTo>
                <a:lnTo>
                  <a:pt x="331546" y="152361"/>
                </a:lnTo>
                <a:lnTo>
                  <a:pt x="349796" y="160604"/>
                </a:lnTo>
                <a:lnTo>
                  <a:pt x="398589" y="173304"/>
                </a:lnTo>
                <a:lnTo>
                  <a:pt x="458063" y="178981"/>
                </a:lnTo>
                <a:lnTo>
                  <a:pt x="506514" y="190982"/>
                </a:lnTo>
                <a:lnTo>
                  <a:pt x="606069" y="220370"/>
                </a:lnTo>
                <a:lnTo>
                  <a:pt x="656323" y="236042"/>
                </a:lnTo>
                <a:lnTo>
                  <a:pt x="695731" y="258406"/>
                </a:lnTo>
                <a:lnTo>
                  <a:pt x="735622" y="281774"/>
                </a:lnTo>
                <a:lnTo>
                  <a:pt x="775995" y="306082"/>
                </a:lnTo>
                <a:lnTo>
                  <a:pt x="816660" y="331012"/>
                </a:lnTo>
                <a:lnTo>
                  <a:pt x="857783" y="356844"/>
                </a:lnTo>
                <a:lnTo>
                  <a:pt x="899363" y="383616"/>
                </a:lnTo>
                <a:lnTo>
                  <a:pt x="930046" y="416979"/>
                </a:lnTo>
                <a:lnTo>
                  <a:pt x="972604" y="445731"/>
                </a:lnTo>
                <a:lnTo>
                  <a:pt x="1004074" y="480707"/>
                </a:lnTo>
                <a:lnTo>
                  <a:pt x="1024547" y="522097"/>
                </a:lnTo>
                <a:lnTo>
                  <a:pt x="1056690" y="558444"/>
                </a:lnTo>
                <a:lnTo>
                  <a:pt x="1098715" y="643382"/>
                </a:lnTo>
                <a:lnTo>
                  <a:pt x="1108519" y="691832"/>
                </a:lnTo>
                <a:lnTo>
                  <a:pt x="1129461" y="734161"/>
                </a:lnTo>
                <a:lnTo>
                  <a:pt x="1156131" y="874001"/>
                </a:lnTo>
                <a:lnTo>
                  <a:pt x="1156525" y="874776"/>
                </a:lnTo>
                <a:lnTo>
                  <a:pt x="1141996" y="874064"/>
                </a:lnTo>
                <a:lnTo>
                  <a:pt x="1127760" y="873937"/>
                </a:lnTo>
                <a:lnTo>
                  <a:pt x="1113980" y="874712"/>
                </a:lnTo>
                <a:lnTo>
                  <a:pt x="1100797" y="876719"/>
                </a:lnTo>
                <a:lnTo>
                  <a:pt x="1086027" y="875499"/>
                </a:lnTo>
                <a:lnTo>
                  <a:pt x="1071257" y="874280"/>
                </a:lnTo>
                <a:lnTo>
                  <a:pt x="1045806" y="880135"/>
                </a:lnTo>
                <a:lnTo>
                  <a:pt x="1035570" y="888072"/>
                </a:lnTo>
                <a:lnTo>
                  <a:pt x="1006106" y="914438"/>
                </a:lnTo>
                <a:lnTo>
                  <a:pt x="1013421" y="900582"/>
                </a:lnTo>
                <a:lnTo>
                  <a:pt x="1009434" y="892517"/>
                </a:lnTo>
                <a:lnTo>
                  <a:pt x="994130" y="890244"/>
                </a:lnTo>
                <a:lnTo>
                  <a:pt x="990282" y="882446"/>
                </a:lnTo>
                <a:lnTo>
                  <a:pt x="980897" y="892124"/>
                </a:lnTo>
                <a:lnTo>
                  <a:pt x="984021" y="898436"/>
                </a:lnTo>
                <a:lnTo>
                  <a:pt x="973772" y="906348"/>
                </a:lnTo>
                <a:lnTo>
                  <a:pt x="967524" y="893737"/>
                </a:lnTo>
                <a:lnTo>
                  <a:pt x="952576" y="892149"/>
                </a:lnTo>
                <a:lnTo>
                  <a:pt x="927493" y="898740"/>
                </a:lnTo>
                <a:lnTo>
                  <a:pt x="913650" y="899388"/>
                </a:lnTo>
                <a:lnTo>
                  <a:pt x="894003" y="888326"/>
                </a:lnTo>
                <a:lnTo>
                  <a:pt x="884453" y="897661"/>
                </a:lnTo>
                <a:lnTo>
                  <a:pt x="874382" y="905954"/>
                </a:lnTo>
                <a:lnTo>
                  <a:pt x="863765" y="913117"/>
                </a:lnTo>
                <a:lnTo>
                  <a:pt x="852563" y="919124"/>
                </a:lnTo>
                <a:lnTo>
                  <a:pt x="838073" y="918476"/>
                </a:lnTo>
                <a:lnTo>
                  <a:pt x="807046" y="913028"/>
                </a:lnTo>
                <a:lnTo>
                  <a:pt x="792988" y="913257"/>
                </a:lnTo>
                <a:lnTo>
                  <a:pt x="780643" y="916952"/>
                </a:lnTo>
                <a:lnTo>
                  <a:pt x="770623" y="925334"/>
                </a:lnTo>
                <a:lnTo>
                  <a:pt x="761098" y="934720"/>
                </a:lnTo>
                <a:lnTo>
                  <a:pt x="761619" y="935761"/>
                </a:lnTo>
                <a:lnTo>
                  <a:pt x="723239" y="944118"/>
                </a:lnTo>
                <a:lnTo>
                  <a:pt x="683501" y="949718"/>
                </a:lnTo>
                <a:lnTo>
                  <a:pt x="644740" y="957287"/>
                </a:lnTo>
                <a:lnTo>
                  <a:pt x="609269" y="971524"/>
                </a:lnTo>
                <a:lnTo>
                  <a:pt x="620915" y="995057"/>
                </a:lnTo>
                <a:lnTo>
                  <a:pt x="612940" y="1007567"/>
                </a:lnTo>
                <a:lnTo>
                  <a:pt x="598512" y="1007059"/>
                </a:lnTo>
                <a:lnTo>
                  <a:pt x="594944" y="999845"/>
                </a:lnTo>
                <a:lnTo>
                  <a:pt x="579462" y="997178"/>
                </a:lnTo>
                <a:lnTo>
                  <a:pt x="574814" y="987793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510"/>
                </a:lnTo>
                <a:lnTo>
                  <a:pt x="542023" y="1007427"/>
                </a:lnTo>
                <a:lnTo>
                  <a:pt x="527977" y="1007681"/>
                </a:lnTo>
                <a:lnTo>
                  <a:pt x="503669" y="1015822"/>
                </a:lnTo>
                <a:lnTo>
                  <a:pt x="491820" y="1020495"/>
                </a:lnTo>
                <a:lnTo>
                  <a:pt x="467702" y="1029055"/>
                </a:lnTo>
                <a:lnTo>
                  <a:pt x="445668" y="1041793"/>
                </a:lnTo>
                <a:lnTo>
                  <a:pt x="437642" y="1054214"/>
                </a:lnTo>
                <a:lnTo>
                  <a:pt x="432777" y="1073010"/>
                </a:lnTo>
                <a:lnTo>
                  <a:pt x="410298" y="1084846"/>
                </a:lnTo>
                <a:lnTo>
                  <a:pt x="383260" y="1087475"/>
                </a:lnTo>
                <a:lnTo>
                  <a:pt x="355625" y="1088923"/>
                </a:lnTo>
                <a:lnTo>
                  <a:pt x="331368" y="1097153"/>
                </a:lnTo>
                <a:lnTo>
                  <a:pt x="322059" y="1106970"/>
                </a:lnTo>
                <a:lnTo>
                  <a:pt x="313829" y="1118984"/>
                </a:lnTo>
                <a:lnTo>
                  <a:pt x="295236" y="1138682"/>
                </a:lnTo>
                <a:lnTo>
                  <a:pt x="288963" y="1154645"/>
                </a:lnTo>
                <a:lnTo>
                  <a:pt x="284226" y="1145070"/>
                </a:lnTo>
                <a:lnTo>
                  <a:pt x="271551" y="1148092"/>
                </a:lnTo>
                <a:lnTo>
                  <a:pt x="259562" y="1152486"/>
                </a:lnTo>
                <a:lnTo>
                  <a:pt x="249059" y="1159916"/>
                </a:lnTo>
                <a:lnTo>
                  <a:pt x="237528" y="1165237"/>
                </a:lnTo>
                <a:lnTo>
                  <a:pt x="227660" y="1173949"/>
                </a:lnTo>
                <a:lnTo>
                  <a:pt x="222211" y="1191552"/>
                </a:lnTo>
                <a:lnTo>
                  <a:pt x="217030" y="1209713"/>
                </a:lnTo>
                <a:lnTo>
                  <a:pt x="218986" y="1213675"/>
                </a:lnTo>
                <a:lnTo>
                  <a:pt x="231775" y="1210906"/>
                </a:lnTo>
                <a:lnTo>
                  <a:pt x="237210" y="1221879"/>
                </a:lnTo>
                <a:lnTo>
                  <a:pt x="227304" y="1230515"/>
                </a:lnTo>
                <a:lnTo>
                  <a:pt x="233540" y="1243114"/>
                </a:lnTo>
                <a:lnTo>
                  <a:pt x="245859" y="1239367"/>
                </a:lnTo>
                <a:lnTo>
                  <a:pt x="257657" y="1234567"/>
                </a:lnTo>
                <a:lnTo>
                  <a:pt x="268973" y="1228801"/>
                </a:lnTo>
                <a:lnTo>
                  <a:pt x="252679" y="1253134"/>
                </a:lnTo>
                <a:lnTo>
                  <a:pt x="239064" y="1254277"/>
                </a:lnTo>
                <a:lnTo>
                  <a:pt x="221183" y="1246771"/>
                </a:lnTo>
                <a:lnTo>
                  <a:pt x="203415" y="1239494"/>
                </a:lnTo>
                <a:lnTo>
                  <a:pt x="179095" y="1247622"/>
                </a:lnTo>
                <a:lnTo>
                  <a:pt x="166776" y="1251356"/>
                </a:lnTo>
                <a:lnTo>
                  <a:pt x="155067" y="1256309"/>
                </a:lnTo>
                <a:lnTo>
                  <a:pt x="132575" y="1268133"/>
                </a:lnTo>
                <a:lnTo>
                  <a:pt x="120789" y="1272959"/>
                </a:lnTo>
                <a:lnTo>
                  <a:pt x="111582" y="1283004"/>
                </a:lnTo>
                <a:lnTo>
                  <a:pt x="123825" y="1307769"/>
                </a:lnTo>
                <a:lnTo>
                  <a:pt x="114947" y="1318425"/>
                </a:lnTo>
                <a:lnTo>
                  <a:pt x="107340" y="1331709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22"/>
                </a:lnTo>
                <a:lnTo>
                  <a:pt x="96608" y="1367320"/>
                </a:lnTo>
                <a:lnTo>
                  <a:pt x="94615" y="1368780"/>
                </a:lnTo>
                <a:lnTo>
                  <a:pt x="92430" y="1387487"/>
                </a:lnTo>
                <a:lnTo>
                  <a:pt x="97002" y="1396733"/>
                </a:lnTo>
                <a:lnTo>
                  <a:pt x="113144" y="1400721"/>
                </a:lnTo>
                <a:lnTo>
                  <a:pt x="122389" y="1419390"/>
                </a:lnTo>
                <a:lnTo>
                  <a:pt x="107086" y="1417104"/>
                </a:lnTo>
                <a:lnTo>
                  <a:pt x="81508" y="1422679"/>
                </a:lnTo>
                <a:lnTo>
                  <a:pt x="72072" y="1432267"/>
                </a:lnTo>
                <a:lnTo>
                  <a:pt x="71107" y="1458937"/>
                </a:lnTo>
                <a:lnTo>
                  <a:pt x="71285" y="1459293"/>
                </a:lnTo>
                <a:lnTo>
                  <a:pt x="83489" y="1455331"/>
                </a:lnTo>
                <a:lnTo>
                  <a:pt x="96278" y="1452549"/>
                </a:lnTo>
                <a:lnTo>
                  <a:pt x="98196" y="1456410"/>
                </a:lnTo>
                <a:lnTo>
                  <a:pt x="97802" y="1484249"/>
                </a:lnTo>
                <a:lnTo>
                  <a:pt x="108204" y="1505292"/>
                </a:lnTo>
                <a:lnTo>
                  <a:pt x="108242" y="1534020"/>
                </a:lnTo>
                <a:lnTo>
                  <a:pt x="122262" y="1562379"/>
                </a:lnTo>
                <a:lnTo>
                  <a:pt x="115189" y="1576679"/>
                </a:lnTo>
                <a:lnTo>
                  <a:pt x="125425" y="1597380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17"/>
                </a:lnTo>
                <a:lnTo>
                  <a:pt x="191185" y="1644396"/>
                </a:lnTo>
                <a:lnTo>
                  <a:pt x="230416" y="1666405"/>
                </a:lnTo>
                <a:lnTo>
                  <a:pt x="267411" y="1683918"/>
                </a:lnTo>
                <a:lnTo>
                  <a:pt x="313093" y="1690319"/>
                </a:lnTo>
                <a:lnTo>
                  <a:pt x="344754" y="1697050"/>
                </a:lnTo>
                <a:lnTo>
                  <a:pt x="387553" y="1697634"/>
                </a:lnTo>
                <a:lnTo>
                  <a:pt x="439407" y="1687880"/>
                </a:lnTo>
                <a:lnTo>
                  <a:pt x="483997" y="1663446"/>
                </a:lnTo>
                <a:lnTo>
                  <a:pt x="502361" y="1643291"/>
                </a:lnTo>
                <a:lnTo>
                  <a:pt x="512470" y="1635074"/>
                </a:lnTo>
                <a:lnTo>
                  <a:pt x="537438" y="1636712"/>
                </a:lnTo>
                <a:lnTo>
                  <a:pt x="517055" y="1644345"/>
                </a:lnTo>
                <a:lnTo>
                  <a:pt x="507060" y="1652778"/>
                </a:lnTo>
                <a:lnTo>
                  <a:pt x="514667" y="1668170"/>
                </a:lnTo>
                <a:lnTo>
                  <a:pt x="527024" y="1664512"/>
                </a:lnTo>
                <a:lnTo>
                  <a:pt x="550849" y="1655368"/>
                </a:lnTo>
                <a:lnTo>
                  <a:pt x="563257" y="1651812"/>
                </a:lnTo>
                <a:lnTo>
                  <a:pt x="586740" y="1642008"/>
                </a:lnTo>
                <a:lnTo>
                  <a:pt x="610717" y="1633181"/>
                </a:lnTo>
                <a:lnTo>
                  <a:pt x="609790" y="1631315"/>
                </a:lnTo>
                <a:lnTo>
                  <a:pt x="544499" y="1499323"/>
                </a:lnTo>
                <a:lnTo>
                  <a:pt x="532358" y="1503438"/>
                </a:lnTo>
                <a:lnTo>
                  <a:pt x="507428" y="1510322"/>
                </a:lnTo>
                <a:lnTo>
                  <a:pt x="482955" y="1518132"/>
                </a:lnTo>
                <a:lnTo>
                  <a:pt x="470712" y="1522044"/>
                </a:lnTo>
                <a:lnTo>
                  <a:pt x="469849" y="1520266"/>
                </a:lnTo>
                <a:lnTo>
                  <a:pt x="456907" y="1522780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93"/>
                </a:lnTo>
                <a:lnTo>
                  <a:pt x="395478" y="1541792"/>
                </a:lnTo>
                <a:lnTo>
                  <a:pt x="399796" y="1550517"/>
                </a:lnTo>
                <a:lnTo>
                  <a:pt x="386143" y="1551559"/>
                </a:lnTo>
                <a:lnTo>
                  <a:pt x="371995" y="1551609"/>
                </a:lnTo>
                <a:lnTo>
                  <a:pt x="345973" y="1556283"/>
                </a:lnTo>
                <a:lnTo>
                  <a:pt x="330835" y="1554340"/>
                </a:lnTo>
                <a:lnTo>
                  <a:pt x="302094" y="1553527"/>
                </a:lnTo>
                <a:lnTo>
                  <a:pt x="284848" y="1547291"/>
                </a:lnTo>
                <a:lnTo>
                  <a:pt x="268744" y="1543392"/>
                </a:lnTo>
                <a:lnTo>
                  <a:pt x="254863" y="1543964"/>
                </a:lnTo>
                <a:lnTo>
                  <a:pt x="231267" y="1524927"/>
                </a:lnTo>
                <a:lnTo>
                  <a:pt x="181470" y="1424292"/>
                </a:lnTo>
                <a:lnTo>
                  <a:pt x="214642" y="1491310"/>
                </a:lnTo>
                <a:lnTo>
                  <a:pt x="208915" y="1451102"/>
                </a:lnTo>
                <a:lnTo>
                  <a:pt x="219710" y="1386979"/>
                </a:lnTo>
                <a:lnTo>
                  <a:pt x="246176" y="1354582"/>
                </a:lnTo>
                <a:lnTo>
                  <a:pt x="274294" y="1325486"/>
                </a:lnTo>
                <a:lnTo>
                  <a:pt x="303631" y="1298854"/>
                </a:lnTo>
                <a:lnTo>
                  <a:pt x="333248" y="1272794"/>
                </a:lnTo>
                <a:lnTo>
                  <a:pt x="364274" y="1249578"/>
                </a:lnTo>
                <a:lnTo>
                  <a:pt x="408673" y="1224775"/>
                </a:lnTo>
                <a:lnTo>
                  <a:pt x="444284" y="1210830"/>
                </a:lnTo>
                <a:lnTo>
                  <a:pt x="491705" y="1192136"/>
                </a:lnTo>
                <a:lnTo>
                  <a:pt x="571347" y="1152639"/>
                </a:lnTo>
                <a:lnTo>
                  <a:pt x="594080" y="1141298"/>
                </a:lnTo>
                <a:lnTo>
                  <a:pt x="641337" y="1122260"/>
                </a:lnTo>
                <a:lnTo>
                  <a:pt x="689991" y="1106043"/>
                </a:lnTo>
                <a:lnTo>
                  <a:pt x="738949" y="1090434"/>
                </a:lnTo>
                <a:lnTo>
                  <a:pt x="788200" y="1075423"/>
                </a:lnTo>
                <a:lnTo>
                  <a:pt x="837730" y="1060983"/>
                </a:lnTo>
                <a:lnTo>
                  <a:pt x="887526" y="1047076"/>
                </a:lnTo>
                <a:lnTo>
                  <a:pt x="937691" y="1033919"/>
                </a:lnTo>
                <a:lnTo>
                  <a:pt x="977138" y="1027734"/>
                </a:lnTo>
                <a:lnTo>
                  <a:pt x="1028801" y="1017600"/>
                </a:lnTo>
                <a:lnTo>
                  <a:pt x="1070089" y="1015123"/>
                </a:lnTo>
                <a:lnTo>
                  <a:pt x="1123911" y="1009370"/>
                </a:lnTo>
                <a:lnTo>
                  <a:pt x="1125308" y="1012190"/>
                </a:lnTo>
                <a:lnTo>
                  <a:pt x="1138174" y="1009548"/>
                </a:lnTo>
                <a:lnTo>
                  <a:pt x="1139685" y="1012596"/>
                </a:lnTo>
                <a:lnTo>
                  <a:pt x="1152550" y="1009954"/>
                </a:lnTo>
                <a:lnTo>
                  <a:pt x="1150035" y="1033526"/>
                </a:lnTo>
                <a:lnTo>
                  <a:pt x="1147152" y="1056347"/>
                </a:lnTo>
                <a:lnTo>
                  <a:pt x="1132446" y="1083881"/>
                </a:lnTo>
                <a:lnTo>
                  <a:pt x="1128585" y="1104734"/>
                </a:lnTo>
                <a:lnTo>
                  <a:pt x="1107579" y="1148194"/>
                </a:lnTo>
                <a:lnTo>
                  <a:pt x="1085723" y="1189939"/>
                </a:lnTo>
                <a:lnTo>
                  <a:pt x="1062748" y="1229410"/>
                </a:lnTo>
                <a:lnTo>
                  <a:pt x="1038377" y="1266063"/>
                </a:lnTo>
                <a:lnTo>
                  <a:pt x="1000950" y="1304975"/>
                </a:lnTo>
                <a:lnTo>
                  <a:pt x="961542" y="1339900"/>
                </a:lnTo>
                <a:lnTo>
                  <a:pt x="931329" y="1364729"/>
                </a:lnTo>
                <a:lnTo>
                  <a:pt x="887310" y="1390332"/>
                </a:lnTo>
                <a:lnTo>
                  <a:pt x="840701" y="1410677"/>
                </a:lnTo>
                <a:lnTo>
                  <a:pt x="791298" y="1425384"/>
                </a:lnTo>
                <a:lnTo>
                  <a:pt x="740638" y="1437538"/>
                </a:lnTo>
                <a:lnTo>
                  <a:pt x="702894" y="1447165"/>
                </a:lnTo>
                <a:lnTo>
                  <a:pt x="664883" y="1456270"/>
                </a:lnTo>
                <a:lnTo>
                  <a:pt x="627494" y="1466608"/>
                </a:lnTo>
                <a:lnTo>
                  <a:pt x="602018" y="1472399"/>
                </a:lnTo>
                <a:lnTo>
                  <a:pt x="565327" y="1484160"/>
                </a:lnTo>
                <a:lnTo>
                  <a:pt x="567448" y="1491145"/>
                </a:lnTo>
                <a:lnTo>
                  <a:pt x="556628" y="1495209"/>
                </a:lnTo>
                <a:lnTo>
                  <a:pt x="544842" y="1499209"/>
                </a:lnTo>
                <a:lnTo>
                  <a:pt x="609142" y="1629219"/>
                </a:lnTo>
                <a:lnTo>
                  <a:pt x="610108" y="1631137"/>
                </a:lnTo>
                <a:lnTo>
                  <a:pt x="620941" y="1625206"/>
                </a:lnTo>
                <a:lnTo>
                  <a:pt x="631850" y="1618627"/>
                </a:lnTo>
                <a:lnTo>
                  <a:pt x="654253" y="1606613"/>
                </a:lnTo>
                <a:lnTo>
                  <a:pt x="677087" y="1595488"/>
                </a:lnTo>
                <a:lnTo>
                  <a:pt x="712266" y="1580692"/>
                </a:lnTo>
                <a:lnTo>
                  <a:pt x="736727" y="1572856"/>
                </a:lnTo>
                <a:lnTo>
                  <a:pt x="773023" y="1560296"/>
                </a:lnTo>
                <a:lnTo>
                  <a:pt x="809561" y="1548206"/>
                </a:lnTo>
                <a:lnTo>
                  <a:pt x="857402" y="1530350"/>
                </a:lnTo>
                <a:lnTo>
                  <a:pt x="893178" y="1516748"/>
                </a:lnTo>
                <a:lnTo>
                  <a:pt x="927963" y="1501152"/>
                </a:lnTo>
                <a:lnTo>
                  <a:pt x="961478" y="1482966"/>
                </a:lnTo>
                <a:lnTo>
                  <a:pt x="993254" y="1461287"/>
                </a:lnTo>
                <a:lnTo>
                  <a:pt x="1022832" y="1435150"/>
                </a:lnTo>
                <a:lnTo>
                  <a:pt x="1049655" y="1403426"/>
                </a:lnTo>
                <a:lnTo>
                  <a:pt x="1073137" y="1364996"/>
                </a:lnTo>
                <a:lnTo>
                  <a:pt x="1091857" y="1374165"/>
                </a:lnTo>
                <a:lnTo>
                  <a:pt x="1114196" y="1362062"/>
                </a:lnTo>
                <a:lnTo>
                  <a:pt x="1132560" y="1341882"/>
                </a:lnTo>
                <a:lnTo>
                  <a:pt x="1150670" y="1321206"/>
                </a:lnTo>
                <a:lnTo>
                  <a:pt x="1157541" y="1306449"/>
                </a:lnTo>
                <a:lnTo>
                  <a:pt x="1165186" y="1293266"/>
                </a:lnTo>
                <a:lnTo>
                  <a:pt x="1173543" y="1281518"/>
                </a:lnTo>
                <a:lnTo>
                  <a:pt x="1193914" y="1265440"/>
                </a:lnTo>
                <a:lnTo>
                  <a:pt x="1188593" y="1254671"/>
                </a:lnTo>
                <a:lnTo>
                  <a:pt x="1194663" y="1238288"/>
                </a:lnTo>
                <a:lnTo>
                  <a:pt x="1184084" y="1216901"/>
                </a:lnTo>
                <a:lnTo>
                  <a:pt x="1209573" y="1211160"/>
                </a:lnTo>
                <a:lnTo>
                  <a:pt x="1238465" y="1183640"/>
                </a:lnTo>
                <a:lnTo>
                  <a:pt x="1260563" y="1142365"/>
                </a:lnTo>
                <a:lnTo>
                  <a:pt x="1277035" y="1089748"/>
                </a:lnTo>
                <a:lnTo>
                  <a:pt x="1282979" y="1073137"/>
                </a:lnTo>
                <a:lnTo>
                  <a:pt x="1288757" y="1056170"/>
                </a:lnTo>
                <a:lnTo>
                  <a:pt x="1294422" y="1038974"/>
                </a:lnTo>
                <a:lnTo>
                  <a:pt x="1257833" y="965022"/>
                </a:lnTo>
                <a:lnTo>
                  <a:pt x="1288643" y="1027290"/>
                </a:lnTo>
                <a:lnTo>
                  <a:pt x="1304836" y="1031392"/>
                </a:lnTo>
                <a:lnTo>
                  <a:pt x="1321181" y="1035773"/>
                </a:lnTo>
                <a:lnTo>
                  <a:pt x="1337691" y="1040498"/>
                </a:lnTo>
                <a:lnTo>
                  <a:pt x="1354404" y="1045641"/>
                </a:lnTo>
                <a:lnTo>
                  <a:pt x="1403858" y="1059700"/>
                </a:lnTo>
                <a:lnTo>
                  <a:pt x="1453603" y="1074331"/>
                </a:lnTo>
                <a:lnTo>
                  <a:pt x="1503705" y="1089660"/>
                </a:lnTo>
                <a:lnTo>
                  <a:pt x="1542821" y="1111465"/>
                </a:lnTo>
                <a:lnTo>
                  <a:pt x="1593799" y="1128585"/>
                </a:lnTo>
                <a:lnTo>
                  <a:pt x="1633931" y="1152423"/>
                </a:lnTo>
                <a:lnTo>
                  <a:pt x="1674660" y="1177480"/>
                </a:lnTo>
                <a:lnTo>
                  <a:pt x="1716062" y="1203871"/>
                </a:lnTo>
                <a:lnTo>
                  <a:pt x="1758188" y="1231734"/>
                </a:lnTo>
                <a:lnTo>
                  <a:pt x="1789709" y="1266825"/>
                </a:lnTo>
                <a:lnTo>
                  <a:pt x="1832800" y="1296644"/>
                </a:lnTo>
                <a:lnTo>
                  <a:pt x="1963356" y="1445983"/>
                </a:lnTo>
                <a:lnTo>
                  <a:pt x="2006676" y="1533537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311"/>
                </a:lnTo>
                <a:lnTo>
                  <a:pt x="2028850" y="1692922"/>
                </a:lnTo>
                <a:lnTo>
                  <a:pt x="2017712" y="1727695"/>
                </a:lnTo>
                <a:lnTo>
                  <a:pt x="2019871" y="1760715"/>
                </a:lnTo>
                <a:lnTo>
                  <a:pt x="2011095" y="1800263"/>
                </a:lnTo>
                <a:lnTo>
                  <a:pt x="2012835" y="1832406"/>
                </a:lnTo>
                <a:lnTo>
                  <a:pt x="2001012" y="1865795"/>
                </a:lnTo>
                <a:lnTo>
                  <a:pt x="1997125" y="1886585"/>
                </a:lnTo>
                <a:lnTo>
                  <a:pt x="1999907" y="1892211"/>
                </a:lnTo>
                <a:lnTo>
                  <a:pt x="2013178" y="1894065"/>
                </a:lnTo>
                <a:lnTo>
                  <a:pt x="2012403" y="1900212"/>
                </a:lnTo>
                <a:lnTo>
                  <a:pt x="2008924" y="1925180"/>
                </a:lnTo>
                <a:lnTo>
                  <a:pt x="2003742" y="1956739"/>
                </a:lnTo>
                <a:lnTo>
                  <a:pt x="1997392" y="1986661"/>
                </a:lnTo>
                <a:lnTo>
                  <a:pt x="1984400" y="2041398"/>
                </a:lnTo>
                <a:lnTo>
                  <a:pt x="1982495" y="2058200"/>
                </a:lnTo>
                <a:lnTo>
                  <a:pt x="1981149" y="2070023"/>
                </a:lnTo>
                <a:lnTo>
                  <a:pt x="1990864" y="2075141"/>
                </a:lnTo>
                <a:lnTo>
                  <a:pt x="1985949" y="2086838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67"/>
                </a:lnTo>
                <a:lnTo>
                  <a:pt x="1944916" y="2203234"/>
                </a:lnTo>
                <a:lnTo>
                  <a:pt x="2091855" y="2203234"/>
                </a:lnTo>
                <a:lnTo>
                  <a:pt x="2104593" y="2175497"/>
                </a:lnTo>
                <a:lnTo>
                  <a:pt x="2119922" y="2136940"/>
                </a:lnTo>
                <a:lnTo>
                  <a:pt x="2132063" y="2097773"/>
                </a:lnTo>
                <a:lnTo>
                  <a:pt x="2136076" y="2066417"/>
                </a:lnTo>
                <a:lnTo>
                  <a:pt x="2129688" y="2041677"/>
                </a:lnTo>
                <a:lnTo>
                  <a:pt x="2119833" y="2021052"/>
                </a:lnTo>
                <a:lnTo>
                  <a:pt x="2117115" y="2000542"/>
                </a:lnTo>
                <a:lnTo>
                  <a:pt x="2132177" y="1976107"/>
                </a:lnTo>
                <a:lnTo>
                  <a:pt x="2130285" y="1984959"/>
                </a:lnTo>
                <a:lnTo>
                  <a:pt x="2127440" y="2005241"/>
                </a:lnTo>
                <a:lnTo>
                  <a:pt x="2130361" y="2021954"/>
                </a:lnTo>
                <a:lnTo>
                  <a:pt x="2145766" y="2020062"/>
                </a:lnTo>
                <a:lnTo>
                  <a:pt x="2147595" y="2014181"/>
                </a:lnTo>
                <a:lnTo>
                  <a:pt x="2155113" y="1963978"/>
                </a:lnTo>
                <a:lnTo>
                  <a:pt x="2159762" y="1915363"/>
                </a:lnTo>
                <a:lnTo>
                  <a:pt x="2160092" y="1910842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82303" y="2260112"/>
            <a:ext cx="16948150" cy="6315075"/>
            <a:chOff x="682303" y="2260112"/>
            <a:chExt cx="16948150" cy="631507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77050" y="2260112"/>
              <a:ext cx="8153399" cy="63150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303" y="2260112"/>
              <a:ext cx="8791574" cy="48828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29" y="1454429"/>
                </a:moveTo>
                <a:lnTo>
                  <a:pt x="21041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29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3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78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57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494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01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25"/>
                  </a:lnTo>
                  <a:lnTo>
                    <a:pt x="1508760" y="348297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38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82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37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45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3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23374" y="1297806"/>
            <a:ext cx="8439149" cy="72008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7596" y="1894736"/>
            <a:ext cx="8896349" cy="59994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45392" y="1587891"/>
            <a:ext cx="1884045" cy="1456055"/>
          </a:xfrm>
          <a:custGeom>
            <a:avLst/>
            <a:gdLst/>
            <a:ahLst/>
            <a:cxnLst/>
            <a:rect l="l" t="t" r="r" b="b"/>
            <a:pathLst>
              <a:path w="1884044" h="1456055">
                <a:moveTo>
                  <a:pt x="649298" y="643278"/>
                </a:moveTo>
                <a:lnTo>
                  <a:pt x="573265" y="618144"/>
                </a:lnTo>
                <a:lnTo>
                  <a:pt x="698920" y="490808"/>
                </a:lnTo>
                <a:lnTo>
                  <a:pt x="916638" y="269614"/>
                </a:lnTo>
                <a:lnTo>
                  <a:pt x="1130725" y="51852"/>
                </a:lnTo>
                <a:lnTo>
                  <a:pt x="1139072" y="45543"/>
                </a:lnTo>
                <a:lnTo>
                  <a:pt x="1148682" y="41954"/>
                </a:lnTo>
                <a:lnTo>
                  <a:pt x="1158912" y="41225"/>
                </a:lnTo>
                <a:lnTo>
                  <a:pt x="1169121" y="43495"/>
                </a:lnTo>
                <a:lnTo>
                  <a:pt x="1192155" y="75357"/>
                </a:lnTo>
                <a:lnTo>
                  <a:pt x="1195700" y="154135"/>
                </a:lnTo>
                <a:lnTo>
                  <a:pt x="1197046" y="184941"/>
                </a:lnTo>
                <a:lnTo>
                  <a:pt x="1124189" y="160857"/>
                </a:lnTo>
                <a:lnTo>
                  <a:pt x="974008" y="313570"/>
                </a:lnTo>
                <a:lnTo>
                  <a:pt x="774755" y="516057"/>
                </a:lnTo>
                <a:lnTo>
                  <a:pt x="748057" y="543167"/>
                </a:lnTo>
                <a:lnTo>
                  <a:pt x="649298" y="643278"/>
                </a:lnTo>
                <a:close/>
              </a:path>
              <a:path w="1884044" h="1456055">
                <a:moveTo>
                  <a:pt x="1174385" y="831831"/>
                </a:moveTo>
                <a:lnTo>
                  <a:pt x="1148202" y="796385"/>
                </a:lnTo>
                <a:lnTo>
                  <a:pt x="1148209" y="777269"/>
                </a:lnTo>
                <a:lnTo>
                  <a:pt x="1147620" y="747477"/>
                </a:lnTo>
                <a:lnTo>
                  <a:pt x="1146513" y="708567"/>
                </a:lnTo>
                <a:lnTo>
                  <a:pt x="1144967" y="662098"/>
                </a:lnTo>
                <a:lnTo>
                  <a:pt x="1143059" y="609629"/>
                </a:lnTo>
                <a:lnTo>
                  <a:pt x="1140868" y="552717"/>
                </a:lnTo>
                <a:lnTo>
                  <a:pt x="1138472" y="492921"/>
                </a:lnTo>
                <a:lnTo>
                  <a:pt x="1133167" y="365960"/>
                </a:lnTo>
                <a:lnTo>
                  <a:pt x="1124189" y="160857"/>
                </a:lnTo>
                <a:lnTo>
                  <a:pt x="1197046" y="184941"/>
                </a:lnTo>
                <a:lnTo>
                  <a:pt x="1203857" y="340844"/>
                </a:lnTo>
                <a:lnTo>
                  <a:pt x="1212904" y="561048"/>
                </a:lnTo>
                <a:lnTo>
                  <a:pt x="1219122" y="740310"/>
                </a:lnTo>
                <a:lnTo>
                  <a:pt x="1317859" y="772949"/>
                </a:lnTo>
                <a:lnTo>
                  <a:pt x="1240298" y="809497"/>
                </a:lnTo>
                <a:lnTo>
                  <a:pt x="1215091" y="821672"/>
                </a:lnTo>
                <a:lnTo>
                  <a:pt x="1201791" y="828472"/>
                </a:lnTo>
                <a:lnTo>
                  <a:pt x="1192933" y="832042"/>
                </a:lnTo>
                <a:lnTo>
                  <a:pt x="1183660" y="833156"/>
                </a:lnTo>
                <a:lnTo>
                  <a:pt x="1174385" y="831831"/>
                </a:lnTo>
                <a:close/>
              </a:path>
              <a:path w="1884044" h="1456055">
                <a:moveTo>
                  <a:pt x="1317859" y="772949"/>
                </a:moveTo>
                <a:lnTo>
                  <a:pt x="1219122" y="740310"/>
                </a:lnTo>
                <a:lnTo>
                  <a:pt x="1271023" y="716029"/>
                </a:lnTo>
                <a:lnTo>
                  <a:pt x="1833149" y="455916"/>
                </a:lnTo>
                <a:lnTo>
                  <a:pt x="1844107" y="452868"/>
                </a:lnTo>
                <a:lnTo>
                  <a:pt x="1855203" y="453355"/>
                </a:lnTo>
                <a:lnTo>
                  <a:pt x="1865619" y="457209"/>
                </a:lnTo>
                <a:lnTo>
                  <a:pt x="1874538" y="464266"/>
                </a:lnTo>
                <a:lnTo>
                  <a:pt x="1880807" y="473756"/>
                </a:lnTo>
                <a:lnTo>
                  <a:pt x="1883757" y="484468"/>
                </a:lnTo>
                <a:lnTo>
                  <a:pt x="1883293" y="495567"/>
                </a:lnTo>
                <a:lnTo>
                  <a:pt x="1879322" y="506222"/>
                </a:lnTo>
                <a:lnTo>
                  <a:pt x="1831543" y="590487"/>
                </a:lnTo>
                <a:lnTo>
                  <a:pt x="1762082" y="567526"/>
                </a:lnTo>
                <a:lnTo>
                  <a:pt x="1369835" y="748704"/>
                </a:lnTo>
                <a:lnTo>
                  <a:pt x="1317859" y="772949"/>
                </a:lnTo>
                <a:close/>
              </a:path>
              <a:path w="1884044" h="1456055">
                <a:moveTo>
                  <a:pt x="1312530" y="1454429"/>
                </a:moveTo>
                <a:lnTo>
                  <a:pt x="21040" y="1027508"/>
                </a:lnTo>
                <a:lnTo>
                  <a:pt x="0" y="993628"/>
                </a:lnTo>
                <a:lnTo>
                  <a:pt x="5999" y="870015"/>
                </a:lnTo>
                <a:lnTo>
                  <a:pt x="20543" y="586187"/>
                </a:lnTo>
                <a:lnTo>
                  <a:pt x="38461" y="272484"/>
                </a:lnTo>
                <a:lnTo>
                  <a:pt x="54530" y="59949"/>
                </a:lnTo>
                <a:lnTo>
                  <a:pt x="62679" y="21554"/>
                </a:lnTo>
                <a:lnTo>
                  <a:pt x="96378" y="0"/>
                </a:lnTo>
                <a:lnTo>
                  <a:pt x="103802" y="920"/>
                </a:lnTo>
                <a:lnTo>
                  <a:pt x="136234" y="23959"/>
                </a:lnTo>
                <a:lnTo>
                  <a:pt x="172200" y="66416"/>
                </a:lnTo>
                <a:lnTo>
                  <a:pt x="196461" y="96920"/>
                </a:lnTo>
                <a:lnTo>
                  <a:pt x="224085" y="132488"/>
                </a:lnTo>
                <a:lnTo>
                  <a:pt x="121310" y="117396"/>
                </a:lnTo>
                <a:lnTo>
                  <a:pt x="120619" y="124845"/>
                </a:lnTo>
                <a:lnTo>
                  <a:pt x="116189" y="183757"/>
                </a:lnTo>
                <a:lnTo>
                  <a:pt x="112868" y="232791"/>
                </a:lnTo>
                <a:lnTo>
                  <a:pt x="109445" y="286431"/>
                </a:lnTo>
                <a:lnTo>
                  <a:pt x="105960" y="343726"/>
                </a:lnTo>
                <a:lnTo>
                  <a:pt x="102450" y="403724"/>
                </a:lnTo>
                <a:lnTo>
                  <a:pt x="98684" y="470323"/>
                </a:lnTo>
                <a:lnTo>
                  <a:pt x="95504" y="528019"/>
                </a:lnTo>
                <a:lnTo>
                  <a:pt x="92144" y="590413"/>
                </a:lnTo>
                <a:lnTo>
                  <a:pt x="88910" y="651701"/>
                </a:lnTo>
                <a:lnTo>
                  <a:pt x="85839" y="710932"/>
                </a:lnTo>
                <a:lnTo>
                  <a:pt x="80338" y="819415"/>
                </a:lnTo>
                <a:lnTo>
                  <a:pt x="75943" y="908245"/>
                </a:lnTo>
                <a:lnTo>
                  <a:pt x="72956" y="969807"/>
                </a:lnTo>
                <a:lnTo>
                  <a:pt x="1372827" y="1399498"/>
                </a:lnTo>
                <a:lnTo>
                  <a:pt x="1351268" y="1437520"/>
                </a:lnTo>
                <a:lnTo>
                  <a:pt x="1343353" y="1447115"/>
                </a:lnTo>
                <a:lnTo>
                  <a:pt x="1332960" y="1453300"/>
                </a:lnTo>
                <a:lnTo>
                  <a:pt x="1321103" y="1455686"/>
                </a:lnTo>
                <a:lnTo>
                  <a:pt x="1312530" y="1454429"/>
                </a:lnTo>
                <a:close/>
              </a:path>
              <a:path w="1884044" h="1456055">
                <a:moveTo>
                  <a:pt x="1372827" y="1399498"/>
                </a:moveTo>
                <a:lnTo>
                  <a:pt x="1303375" y="1376540"/>
                </a:lnTo>
                <a:lnTo>
                  <a:pt x="1762082" y="567526"/>
                </a:lnTo>
                <a:lnTo>
                  <a:pt x="1831543" y="590487"/>
                </a:lnTo>
                <a:lnTo>
                  <a:pt x="1372827" y="1399498"/>
                </a:lnTo>
                <a:close/>
              </a:path>
              <a:path w="1884044" h="1456055">
                <a:moveTo>
                  <a:pt x="554694" y="708860"/>
                </a:moveTo>
                <a:lnTo>
                  <a:pt x="547575" y="705314"/>
                </a:lnTo>
                <a:lnTo>
                  <a:pt x="541412" y="700288"/>
                </a:lnTo>
                <a:lnTo>
                  <a:pt x="536461" y="693946"/>
                </a:lnTo>
                <a:lnTo>
                  <a:pt x="517946" y="664664"/>
                </a:lnTo>
                <a:lnTo>
                  <a:pt x="495209" y="630141"/>
                </a:lnTo>
                <a:lnTo>
                  <a:pt x="468878" y="591228"/>
                </a:lnTo>
                <a:lnTo>
                  <a:pt x="439580" y="548779"/>
                </a:lnTo>
                <a:lnTo>
                  <a:pt x="377558" y="460864"/>
                </a:lnTo>
                <a:lnTo>
                  <a:pt x="339742" y="408181"/>
                </a:lnTo>
                <a:lnTo>
                  <a:pt x="305251" y="360675"/>
                </a:lnTo>
                <a:lnTo>
                  <a:pt x="236582" y="267577"/>
                </a:lnTo>
                <a:lnTo>
                  <a:pt x="173596" y="184210"/>
                </a:lnTo>
                <a:lnTo>
                  <a:pt x="145802" y="148307"/>
                </a:lnTo>
                <a:lnTo>
                  <a:pt x="121310" y="117396"/>
                </a:lnTo>
                <a:lnTo>
                  <a:pt x="243355" y="157739"/>
                </a:lnTo>
                <a:lnTo>
                  <a:pt x="286949" y="215463"/>
                </a:lnTo>
                <a:lnTo>
                  <a:pt x="355854" y="308634"/>
                </a:lnTo>
                <a:lnTo>
                  <a:pt x="425858" y="405290"/>
                </a:lnTo>
                <a:lnTo>
                  <a:pt x="455096" y="446324"/>
                </a:lnTo>
                <a:lnTo>
                  <a:pt x="492023" y="498721"/>
                </a:lnTo>
                <a:lnTo>
                  <a:pt x="522122" y="542130"/>
                </a:lnTo>
                <a:lnTo>
                  <a:pt x="549408" y="582217"/>
                </a:lnTo>
                <a:lnTo>
                  <a:pt x="573265" y="618144"/>
                </a:lnTo>
                <a:lnTo>
                  <a:pt x="649298" y="643278"/>
                </a:lnTo>
                <a:lnTo>
                  <a:pt x="618253" y="674649"/>
                </a:lnTo>
                <a:lnTo>
                  <a:pt x="585574" y="705880"/>
                </a:lnTo>
                <a:lnTo>
                  <a:pt x="570567" y="710871"/>
                </a:lnTo>
                <a:lnTo>
                  <a:pt x="562516" y="710762"/>
                </a:lnTo>
                <a:lnTo>
                  <a:pt x="554694" y="708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728" y="0"/>
            <a:ext cx="2104980" cy="24549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43874" y="2601487"/>
            <a:ext cx="10538494" cy="4964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31751" y="7505668"/>
            <a:ext cx="2066786" cy="27860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55079" y="2406892"/>
            <a:ext cx="132080" cy="294005"/>
          </a:xfrm>
          <a:custGeom>
            <a:avLst/>
            <a:gdLst/>
            <a:ahLst/>
            <a:cxnLst/>
            <a:rect l="l" t="t" r="r" b="b"/>
            <a:pathLst>
              <a:path w="132079" h="294005">
                <a:moveTo>
                  <a:pt x="74470" y="293645"/>
                </a:moveTo>
                <a:lnTo>
                  <a:pt x="34233" y="283406"/>
                </a:lnTo>
                <a:lnTo>
                  <a:pt x="12818" y="151132"/>
                </a:lnTo>
                <a:lnTo>
                  <a:pt x="6859" y="100290"/>
                </a:lnTo>
                <a:lnTo>
                  <a:pt x="868" y="49443"/>
                </a:lnTo>
                <a:lnTo>
                  <a:pt x="0" y="39997"/>
                </a:lnTo>
                <a:lnTo>
                  <a:pt x="122" y="30534"/>
                </a:lnTo>
                <a:lnTo>
                  <a:pt x="50153" y="0"/>
                </a:lnTo>
                <a:lnTo>
                  <a:pt x="88915" y="6038"/>
                </a:lnTo>
                <a:lnTo>
                  <a:pt x="121216" y="25607"/>
                </a:lnTo>
                <a:lnTo>
                  <a:pt x="131909" y="61405"/>
                </a:lnTo>
                <a:lnTo>
                  <a:pt x="130529" y="85685"/>
                </a:lnTo>
                <a:lnTo>
                  <a:pt x="128045" y="127641"/>
                </a:lnTo>
                <a:lnTo>
                  <a:pt x="122829" y="178344"/>
                </a:lnTo>
                <a:lnTo>
                  <a:pt x="113248" y="228865"/>
                </a:lnTo>
                <a:lnTo>
                  <a:pt x="97672" y="270275"/>
                </a:lnTo>
                <a:lnTo>
                  <a:pt x="74470" y="293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3901450" y="5913793"/>
            <a:ext cx="1748155" cy="2075180"/>
            <a:chOff x="13901450" y="5913793"/>
            <a:chExt cx="1748155" cy="2075180"/>
          </a:xfrm>
        </p:grpSpPr>
        <p:sp>
          <p:nvSpPr>
            <p:cNvPr id="8" name="object 8"/>
            <p:cNvSpPr/>
            <p:nvPr/>
          </p:nvSpPr>
          <p:spPr>
            <a:xfrm>
              <a:off x="13901840" y="5913805"/>
              <a:ext cx="1748155" cy="2075180"/>
            </a:xfrm>
            <a:custGeom>
              <a:avLst/>
              <a:gdLst/>
              <a:ahLst/>
              <a:cxnLst/>
              <a:rect l="l" t="t" r="r" b="b"/>
              <a:pathLst>
                <a:path w="1748155" h="2075179">
                  <a:moveTo>
                    <a:pt x="1613192" y="629704"/>
                  </a:moveTo>
                  <a:lnTo>
                    <a:pt x="1609026" y="579158"/>
                  </a:lnTo>
                  <a:lnTo>
                    <a:pt x="1599704" y="529653"/>
                  </a:lnTo>
                  <a:lnTo>
                    <a:pt x="1585315" y="481736"/>
                  </a:lnTo>
                  <a:lnTo>
                    <a:pt x="1583651" y="477812"/>
                  </a:lnTo>
                  <a:lnTo>
                    <a:pt x="1583651" y="630923"/>
                  </a:lnTo>
                  <a:lnTo>
                    <a:pt x="1582635" y="678802"/>
                  </a:lnTo>
                  <a:lnTo>
                    <a:pt x="1576654" y="726655"/>
                  </a:lnTo>
                  <a:lnTo>
                    <a:pt x="1565630" y="773938"/>
                  </a:lnTo>
                  <a:lnTo>
                    <a:pt x="1549158" y="822718"/>
                  </a:lnTo>
                  <a:lnTo>
                    <a:pt x="1528572" y="870077"/>
                  </a:lnTo>
                  <a:lnTo>
                    <a:pt x="1504264" y="915454"/>
                  </a:lnTo>
                  <a:lnTo>
                    <a:pt x="1476629" y="958278"/>
                  </a:lnTo>
                  <a:lnTo>
                    <a:pt x="1446047" y="997991"/>
                  </a:lnTo>
                  <a:lnTo>
                    <a:pt x="1412938" y="1034046"/>
                  </a:lnTo>
                  <a:lnTo>
                    <a:pt x="1377683" y="1065860"/>
                  </a:lnTo>
                  <a:lnTo>
                    <a:pt x="1340662" y="1092873"/>
                  </a:lnTo>
                  <a:lnTo>
                    <a:pt x="1298651" y="1117079"/>
                  </a:lnTo>
                  <a:lnTo>
                    <a:pt x="1254163" y="1136929"/>
                  </a:lnTo>
                  <a:lnTo>
                    <a:pt x="1207579" y="1152423"/>
                  </a:lnTo>
                  <a:lnTo>
                    <a:pt x="1159243" y="1163535"/>
                  </a:lnTo>
                  <a:lnTo>
                    <a:pt x="1109548" y="1170254"/>
                  </a:lnTo>
                  <a:lnTo>
                    <a:pt x="1058837" y="1172565"/>
                  </a:lnTo>
                  <a:lnTo>
                    <a:pt x="1007478" y="1170444"/>
                  </a:lnTo>
                  <a:lnTo>
                    <a:pt x="955827" y="1163891"/>
                  </a:lnTo>
                  <a:lnTo>
                    <a:pt x="904252" y="1152867"/>
                  </a:lnTo>
                  <a:lnTo>
                    <a:pt x="853122" y="1137373"/>
                  </a:lnTo>
                  <a:lnTo>
                    <a:pt x="802779" y="1117396"/>
                  </a:lnTo>
                  <a:lnTo>
                    <a:pt x="760717" y="1096162"/>
                  </a:lnTo>
                  <a:lnTo>
                    <a:pt x="720928" y="1071156"/>
                  </a:lnTo>
                  <a:lnTo>
                    <a:pt x="683628" y="1042695"/>
                  </a:lnTo>
                  <a:lnTo>
                    <a:pt x="649033" y="1011072"/>
                  </a:lnTo>
                  <a:lnTo>
                    <a:pt x="617372" y="976617"/>
                  </a:lnTo>
                  <a:lnTo>
                    <a:pt x="588860" y="939647"/>
                  </a:lnTo>
                  <a:lnTo>
                    <a:pt x="563714" y="900442"/>
                  </a:lnTo>
                  <a:lnTo>
                    <a:pt x="542150" y="859345"/>
                  </a:lnTo>
                  <a:lnTo>
                    <a:pt x="524408" y="816648"/>
                  </a:lnTo>
                  <a:lnTo>
                    <a:pt x="510679" y="772655"/>
                  </a:lnTo>
                  <a:lnTo>
                    <a:pt x="501192" y="727710"/>
                  </a:lnTo>
                  <a:lnTo>
                    <a:pt x="496176" y="682078"/>
                  </a:lnTo>
                  <a:lnTo>
                    <a:pt x="495820" y="635863"/>
                  </a:lnTo>
                  <a:lnTo>
                    <a:pt x="500087" y="590384"/>
                  </a:lnTo>
                  <a:lnTo>
                    <a:pt x="508762" y="545553"/>
                  </a:lnTo>
                  <a:lnTo>
                    <a:pt x="521614" y="501980"/>
                  </a:lnTo>
                  <a:lnTo>
                    <a:pt x="538403" y="459803"/>
                  </a:lnTo>
                  <a:lnTo>
                    <a:pt x="558888" y="419277"/>
                  </a:lnTo>
                  <a:lnTo>
                    <a:pt x="582879" y="380669"/>
                  </a:lnTo>
                  <a:lnTo>
                    <a:pt x="610108" y="344220"/>
                  </a:lnTo>
                  <a:lnTo>
                    <a:pt x="640270" y="310311"/>
                  </a:lnTo>
                  <a:lnTo>
                    <a:pt x="673417" y="278879"/>
                  </a:lnTo>
                  <a:lnTo>
                    <a:pt x="709028" y="250507"/>
                  </a:lnTo>
                  <a:lnTo>
                    <a:pt x="746975" y="225323"/>
                  </a:lnTo>
                  <a:lnTo>
                    <a:pt x="787044" y="203606"/>
                  </a:lnTo>
                  <a:lnTo>
                    <a:pt x="828967" y="185610"/>
                  </a:lnTo>
                  <a:lnTo>
                    <a:pt x="872553" y="171589"/>
                  </a:lnTo>
                  <a:lnTo>
                    <a:pt x="917562" y="161810"/>
                  </a:lnTo>
                  <a:lnTo>
                    <a:pt x="963739" y="156514"/>
                  </a:lnTo>
                  <a:lnTo>
                    <a:pt x="1005776" y="155384"/>
                  </a:lnTo>
                  <a:lnTo>
                    <a:pt x="1026998" y="155981"/>
                  </a:lnTo>
                  <a:lnTo>
                    <a:pt x="1089926" y="162140"/>
                  </a:lnTo>
                  <a:lnTo>
                    <a:pt x="1131912" y="169786"/>
                  </a:lnTo>
                  <a:lnTo>
                    <a:pt x="1174229" y="180276"/>
                  </a:lnTo>
                  <a:lnTo>
                    <a:pt x="1216799" y="193598"/>
                  </a:lnTo>
                  <a:lnTo>
                    <a:pt x="1253655" y="207302"/>
                  </a:lnTo>
                  <a:lnTo>
                    <a:pt x="1292720" y="224218"/>
                  </a:lnTo>
                  <a:lnTo>
                    <a:pt x="1332966" y="244627"/>
                  </a:lnTo>
                  <a:lnTo>
                    <a:pt x="1373403" y="268833"/>
                  </a:lnTo>
                  <a:lnTo>
                    <a:pt x="1413002" y="297091"/>
                  </a:lnTo>
                  <a:lnTo>
                    <a:pt x="1450771" y="329692"/>
                  </a:lnTo>
                  <a:lnTo>
                    <a:pt x="1485684" y="366928"/>
                  </a:lnTo>
                  <a:lnTo>
                    <a:pt x="1516748" y="409067"/>
                  </a:lnTo>
                  <a:lnTo>
                    <a:pt x="1539506" y="449351"/>
                  </a:lnTo>
                  <a:lnTo>
                    <a:pt x="1557642" y="492201"/>
                  </a:lnTo>
                  <a:lnTo>
                    <a:pt x="1571091" y="537095"/>
                  </a:lnTo>
                  <a:lnTo>
                    <a:pt x="1579791" y="583514"/>
                  </a:lnTo>
                  <a:lnTo>
                    <a:pt x="1583651" y="630923"/>
                  </a:lnTo>
                  <a:lnTo>
                    <a:pt x="1583651" y="477812"/>
                  </a:lnTo>
                  <a:lnTo>
                    <a:pt x="1565935" y="435978"/>
                  </a:lnTo>
                  <a:lnTo>
                    <a:pt x="1541627" y="392938"/>
                  </a:lnTo>
                  <a:lnTo>
                    <a:pt x="1508760" y="348310"/>
                  </a:lnTo>
                  <a:lnTo>
                    <a:pt x="1471930" y="308914"/>
                  </a:lnTo>
                  <a:lnTo>
                    <a:pt x="1432191" y="274459"/>
                  </a:lnTo>
                  <a:lnTo>
                    <a:pt x="1390586" y="244640"/>
                  </a:lnTo>
                  <a:lnTo>
                    <a:pt x="1348168" y="219138"/>
                  </a:lnTo>
                  <a:lnTo>
                    <a:pt x="1305979" y="197662"/>
                  </a:lnTo>
                  <a:lnTo>
                    <a:pt x="1265072" y="179895"/>
                  </a:lnTo>
                  <a:lnTo>
                    <a:pt x="1248359" y="173685"/>
                  </a:lnTo>
                  <a:lnTo>
                    <a:pt x="1226489" y="165544"/>
                  </a:lnTo>
                  <a:lnTo>
                    <a:pt x="1172552" y="149098"/>
                  </a:lnTo>
                  <a:lnTo>
                    <a:pt x="1118997" y="136994"/>
                  </a:lnTo>
                  <a:lnTo>
                    <a:pt x="1065974" y="129260"/>
                  </a:lnTo>
                  <a:lnTo>
                    <a:pt x="1013574" y="125882"/>
                  </a:lnTo>
                  <a:lnTo>
                    <a:pt x="961936" y="126911"/>
                  </a:lnTo>
                  <a:lnTo>
                    <a:pt x="912393" y="132715"/>
                  </a:lnTo>
                  <a:lnTo>
                    <a:pt x="863447" y="143700"/>
                  </a:lnTo>
                  <a:lnTo>
                    <a:pt x="815479" y="159664"/>
                  </a:lnTo>
                  <a:lnTo>
                    <a:pt x="768896" y="180416"/>
                  </a:lnTo>
                  <a:lnTo>
                    <a:pt x="724077" y="205765"/>
                  </a:lnTo>
                  <a:lnTo>
                    <a:pt x="681418" y="235496"/>
                  </a:lnTo>
                  <a:lnTo>
                    <a:pt x="641311" y="269430"/>
                  </a:lnTo>
                  <a:lnTo>
                    <a:pt x="604139" y="307365"/>
                  </a:lnTo>
                  <a:lnTo>
                    <a:pt x="570560" y="348716"/>
                  </a:lnTo>
                  <a:lnTo>
                    <a:pt x="541375" y="392518"/>
                  </a:lnTo>
                  <a:lnTo>
                    <a:pt x="516712" y="438365"/>
                  </a:lnTo>
                  <a:lnTo>
                    <a:pt x="496735" y="485851"/>
                  </a:lnTo>
                  <a:lnTo>
                    <a:pt x="481584" y="534543"/>
                  </a:lnTo>
                  <a:lnTo>
                    <a:pt x="471424" y="584047"/>
                  </a:lnTo>
                  <a:lnTo>
                    <a:pt x="466394" y="633945"/>
                  </a:lnTo>
                  <a:lnTo>
                    <a:pt x="466648" y="683818"/>
                  </a:lnTo>
                  <a:lnTo>
                    <a:pt x="471957" y="732104"/>
                  </a:lnTo>
                  <a:lnTo>
                    <a:pt x="481977" y="779678"/>
                  </a:lnTo>
                  <a:lnTo>
                    <a:pt x="496481" y="826223"/>
                  </a:lnTo>
                  <a:lnTo>
                    <a:pt x="515239" y="871410"/>
                  </a:lnTo>
                  <a:lnTo>
                    <a:pt x="538022" y="914895"/>
                  </a:lnTo>
                  <a:lnTo>
                    <a:pt x="564591" y="956360"/>
                  </a:lnTo>
                  <a:lnTo>
                    <a:pt x="594728" y="995476"/>
                  </a:lnTo>
                  <a:lnTo>
                    <a:pt x="628180" y="1031925"/>
                  </a:lnTo>
                  <a:lnTo>
                    <a:pt x="664667" y="1065288"/>
                  </a:lnTo>
                  <a:lnTo>
                    <a:pt x="704164" y="1095476"/>
                  </a:lnTo>
                  <a:lnTo>
                    <a:pt x="746226" y="1121918"/>
                  </a:lnTo>
                  <a:lnTo>
                    <a:pt x="790702" y="1144371"/>
                  </a:lnTo>
                  <a:lnTo>
                    <a:pt x="843686" y="1165377"/>
                  </a:lnTo>
                  <a:lnTo>
                    <a:pt x="897547" y="1181620"/>
                  </a:lnTo>
                  <a:lnTo>
                    <a:pt x="951903" y="1193126"/>
                  </a:lnTo>
                  <a:lnTo>
                    <a:pt x="1006335" y="1199921"/>
                  </a:lnTo>
                  <a:lnTo>
                    <a:pt x="1060284" y="1202016"/>
                  </a:lnTo>
                  <a:lnTo>
                    <a:pt x="1113586" y="1199464"/>
                  </a:lnTo>
                  <a:lnTo>
                    <a:pt x="1165834" y="1192301"/>
                  </a:lnTo>
                  <a:lnTo>
                    <a:pt x="1194295" y="1185697"/>
                  </a:lnTo>
                  <a:lnTo>
                    <a:pt x="1216660" y="1180515"/>
                  </a:lnTo>
                  <a:lnTo>
                    <a:pt x="1265694" y="1164145"/>
                  </a:lnTo>
                  <a:lnTo>
                    <a:pt x="1312532" y="1143177"/>
                  </a:lnTo>
                  <a:lnTo>
                    <a:pt x="1356817" y="1117663"/>
                  </a:lnTo>
                  <a:lnTo>
                    <a:pt x="1395907" y="1089113"/>
                  </a:lnTo>
                  <a:lnTo>
                    <a:pt x="1433144" y="1055560"/>
                  </a:lnTo>
                  <a:lnTo>
                    <a:pt x="1468094" y="1017587"/>
                  </a:lnTo>
                  <a:lnTo>
                    <a:pt x="1500352" y="975791"/>
                  </a:lnTo>
                  <a:lnTo>
                    <a:pt x="1529499" y="930744"/>
                  </a:lnTo>
                  <a:lnTo>
                    <a:pt x="1555115" y="883056"/>
                  </a:lnTo>
                  <a:lnTo>
                    <a:pt x="1576781" y="833310"/>
                  </a:lnTo>
                  <a:lnTo>
                    <a:pt x="1594078" y="782078"/>
                  </a:lnTo>
                  <a:lnTo>
                    <a:pt x="1605800" y="731723"/>
                  </a:lnTo>
                  <a:lnTo>
                    <a:pt x="1612138" y="680745"/>
                  </a:lnTo>
                  <a:lnTo>
                    <a:pt x="1613192" y="629704"/>
                  </a:lnTo>
                  <a:close/>
                </a:path>
                <a:path w="1748155" h="2075179">
                  <a:moveTo>
                    <a:pt x="1747621" y="659257"/>
                  </a:moveTo>
                  <a:lnTo>
                    <a:pt x="1747113" y="609003"/>
                  </a:lnTo>
                  <a:lnTo>
                    <a:pt x="1742503" y="559231"/>
                  </a:lnTo>
                  <a:lnTo>
                    <a:pt x="1733829" y="510286"/>
                  </a:lnTo>
                  <a:lnTo>
                    <a:pt x="1721129" y="462508"/>
                  </a:lnTo>
                  <a:lnTo>
                    <a:pt x="1718043" y="453948"/>
                  </a:lnTo>
                  <a:lnTo>
                    <a:pt x="1718043" y="658558"/>
                  </a:lnTo>
                  <a:lnTo>
                    <a:pt x="1714842" y="702449"/>
                  </a:lnTo>
                  <a:lnTo>
                    <a:pt x="1707070" y="754075"/>
                  </a:lnTo>
                  <a:lnTo>
                    <a:pt x="1695551" y="801217"/>
                  </a:lnTo>
                  <a:lnTo>
                    <a:pt x="1679562" y="849960"/>
                  </a:lnTo>
                  <a:lnTo>
                    <a:pt x="1660232" y="897648"/>
                  </a:lnTo>
                  <a:lnTo>
                    <a:pt x="1637804" y="943940"/>
                  </a:lnTo>
                  <a:lnTo>
                    <a:pt x="1612531" y="988466"/>
                  </a:lnTo>
                  <a:lnTo>
                    <a:pt x="1584680" y="1030871"/>
                  </a:lnTo>
                  <a:lnTo>
                    <a:pt x="1554467" y="1070800"/>
                  </a:lnTo>
                  <a:lnTo>
                    <a:pt x="1522171" y="1107909"/>
                  </a:lnTo>
                  <a:lnTo>
                    <a:pt x="1488020" y="1141818"/>
                  </a:lnTo>
                  <a:lnTo>
                    <a:pt x="1452295" y="1172184"/>
                  </a:lnTo>
                  <a:lnTo>
                    <a:pt x="1415211" y="1198651"/>
                  </a:lnTo>
                  <a:lnTo>
                    <a:pt x="1374330" y="1222794"/>
                  </a:lnTo>
                  <a:lnTo>
                    <a:pt x="1331480" y="1243609"/>
                  </a:lnTo>
                  <a:lnTo>
                    <a:pt x="1286916" y="1261071"/>
                  </a:lnTo>
                  <a:lnTo>
                    <a:pt x="1240828" y="1275181"/>
                  </a:lnTo>
                  <a:lnTo>
                    <a:pt x="1193444" y="1285913"/>
                  </a:lnTo>
                  <a:lnTo>
                    <a:pt x="1144981" y="1293279"/>
                  </a:lnTo>
                  <a:lnTo>
                    <a:pt x="1095667" y="1297241"/>
                  </a:lnTo>
                  <a:lnTo>
                    <a:pt x="1045705" y="1297813"/>
                  </a:lnTo>
                  <a:lnTo>
                    <a:pt x="995337" y="1294968"/>
                  </a:lnTo>
                  <a:lnTo>
                    <a:pt x="944765" y="1288707"/>
                  </a:lnTo>
                  <a:lnTo>
                    <a:pt x="894207" y="1279017"/>
                  </a:lnTo>
                  <a:lnTo>
                    <a:pt x="843902" y="1265897"/>
                  </a:lnTo>
                  <a:lnTo>
                    <a:pt x="794042" y="1249311"/>
                  </a:lnTo>
                  <a:lnTo>
                    <a:pt x="769556" y="1238084"/>
                  </a:lnTo>
                  <a:lnTo>
                    <a:pt x="767257" y="1238415"/>
                  </a:lnTo>
                  <a:lnTo>
                    <a:pt x="744867" y="1229283"/>
                  </a:lnTo>
                  <a:lnTo>
                    <a:pt x="744664" y="1229194"/>
                  </a:lnTo>
                  <a:lnTo>
                    <a:pt x="744664" y="1261211"/>
                  </a:lnTo>
                  <a:lnTo>
                    <a:pt x="391515" y="1816569"/>
                  </a:lnTo>
                  <a:lnTo>
                    <a:pt x="365848" y="1856943"/>
                  </a:lnTo>
                  <a:lnTo>
                    <a:pt x="314490" y="1937702"/>
                  </a:lnTo>
                  <a:lnTo>
                    <a:pt x="288785" y="1978075"/>
                  </a:lnTo>
                  <a:lnTo>
                    <a:pt x="265328" y="2011743"/>
                  </a:lnTo>
                  <a:lnTo>
                    <a:pt x="234696" y="2037613"/>
                  </a:lnTo>
                  <a:lnTo>
                    <a:pt x="208292" y="2044954"/>
                  </a:lnTo>
                  <a:lnTo>
                    <a:pt x="177584" y="2042731"/>
                  </a:lnTo>
                  <a:lnTo>
                    <a:pt x="102311" y="2009330"/>
                  </a:lnTo>
                  <a:lnTo>
                    <a:pt x="57658" y="1975866"/>
                  </a:lnTo>
                  <a:lnTo>
                    <a:pt x="30962" y="1931428"/>
                  </a:lnTo>
                  <a:lnTo>
                    <a:pt x="29425" y="1917204"/>
                  </a:lnTo>
                  <a:lnTo>
                    <a:pt x="29730" y="1909838"/>
                  </a:lnTo>
                  <a:lnTo>
                    <a:pt x="41795" y="1870379"/>
                  </a:lnTo>
                  <a:lnTo>
                    <a:pt x="66903" y="1829625"/>
                  </a:lnTo>
                  <a:lnTo>
                    <a:pt x="103047" y="1780552"/>
                  </a:lnTo>
                  <a:lnTo>
                    <a:pt x="133667" y="1739912"/>
                  </a:lnTo>
                  <a:lnTo>
                    <a:pt x="164566" y="1699564"/>
                  </a:lnTo>
                  <a:lnTo>
                    <a:pt x="195745" y="1659534"/>
                  </a:lnTo>
                  <a:lnTo>
                    <a:pt x="227139" y="1619796"/>
                  </a:lnTo>
                  <a:lnTo>
                    <a:pt x="258724" y="1580362"/>
                  </a:lnTo>
                  <a:lnTo>
                    <a:pt x="290474" y="1541233"/>
                  </a:lnTo>
                  <a:lnTo>
                    <a:pt x="322351" y="1502410"/>
                  </a:lnTo>
                  <a:lnTo>
                    <a:pt x="354317" y="1463890"/>
                  </a:lnTo>
                  <a:lnTo>
                    <a:pt x="386334" y="1425663"/>
                  </a:lnTo>
                  <a:lnTo>
                    <a:pt x="418388" y="1387754"/>
                  </a:lnTo>
                  <a:lnTo>
                    <a:pt x="450430" y="1350137"/>
                  </a:lnTo>
                  <a:lnTo>
                    <a:pt x="482434" y="1312824"/>
                  </a:lnTo>
                  <a:lnTo>
                    <a:pt x="514362" y="1275816"/>
                  </a:lnTo>
                  <a:lnTo>
                    <a:pt x="546188" y="1239113"/>
                  </a:lnTo>
                  <a:lnTo>
                    <a:pt x="577875" y="1202702"/>
                  </a:lnTo>
                  <a:lnTo>
                    <a:pt x="600329" y="1176959"/>
                  </a:lnTo>
                  <a:lnTo>
                    <a:pt x="613664" y="1187919"/>
                  </a:lnTo>
                  <a:lnTo>
                    <a:pt x="665162" y="1221270"/>
                  </a:lnTo>
                  <a:lnTo>
                    <a:pt x="715416" y="1248295"/>
                  </a:lnTo>
                  <a:lnTo>
                    <a:pt x="744664" y="1261211"/>
                  </a:lnTo>
                  <a:lnTo>
                    <a:pt x="744664" y="1229194"/>
                  </a:lnTo>
                  <a:lnTo>
                    <a:pt x="728294" y="1221574"/>
                  </a:lnTo>
                  <a:lnTo>
                    <a:pt x="711923" y="1213396"/>
                  </a:lnTo>
                  <a:lnTo>
                    <a:pt x="695845" y="1204747"/>
                  </a:lnTo>
                  <a:lnTo>
                    <a:pt x="680123" y="1195679"/>
                  </a:lnTo>
                  <a:lnTo>
                    <a:pt x="679373" y="1195260"/>
                  </a:lnTo>
                  <a:lnTo>
                    <a:pt x="630428" y="1163447"/>
                  </a:lnTo>
                  <a:lnTo>
                    <a:pt x="584517" y="1125448"/>
                  </a:lnTo>
                  <a:lnTo>
                    <a:pt x="550379" y="1093495"/>
                  </a:lnTo>
                  <a:lnTo>
                    <a:pt x="503682" y="1041793"/>
                  </a:lnTo>
                  <a:lnTo>
                    <a:pt x="473849" y="1001877"/>
                  </a:lnTo>
                  <a:lnTo>
                    <a:pt x="447306" y="960259"/>
                  </a:lnTo>
                  <a:lnTo>
                    <a:pt x="424167" y="917143"/>
                  </a:lnTo>
                  <a:lnTo>
                    <a:pt x="404507" y="872756"/>
                  </a:lnTo>
                  <a:lnTo>
                    <a:pt x="388429" y="827290"/>
                  </a:lnTo>
                  <a:lnTo>
                    <a:pt x="376021" y="780973"/>
                  </a:lnTo>
                  <a:lnTo>
                    <a:pt x="367385" y="734009"/>
                  </a:lnTo>
                  <a:lnTo>
                    <a:pt x="362597" y="686612"/>
                  </a:lnTo>
                  <a:lnTo>
                    <a:pt x="361784" y="639889"/>
                  </a:lnTo>
                  <a:lnTo>
                    <a:pt x="364566" y="596963"/>
                  </a:lnTo>
                  <a:lnTo>
                    <a:pt x="371449" y="548017"/>
                  </a:lnTo>
                  <a:lnTo>
                    <a:pt x="381635" y="503212"/>
                  </a:lnTo>
                  <a:lnTo>
                    <a:pt x="395173" y="459384"/>
                  </a:lnTo>
                  <a:lnTo>
                    <a:pt x="411937" y="416725"/>
                  </a:lnTo>
                  <a:lnTo>
                    <a:pt x="431761" y="375373"/>
                  </a:lnTo>
                  <a:lnTo>
                    <a:pt x="454507" y="335521"/>
                  </a:lnTo>
                  <a:lnTo>
                    <a:pt x="479996" y="297345"/>
                  </a:lnTo>
                  <a:lnTo>
                    <a:pt x="508088" y="260985"/>
                  </a:lnTo>
                  <a:lnTo>
                    <a:pt x="538645" y="226644"/>
                  </a:lnTo>
                  <a:lnTo>
                    <a:pt x="571500" y="194475"/>
                  </a:lnTo>
                  <a:lnTo>
                    <a:pt x="606501" y="164655"/>
                  </a:lnTo>
                  <a:lnTo>
                    <a:pt x="643496" y="137363"/>
                  </a:lnTo>
                  <a:lnTo>
                    <a:pt x="682345" y="112750"/>
                  </a:lnTo>
                  <a:lnTo>
                    <a:pt x="722884" y="90995"/>
                  </a:lnTo>
                  <a:lnTo>
                    <a:pt x="764870" y="72313"/>
                  </a:lnTo>
                  <a:lnTo>
                    <a:pt x="808443" y="56756"/>
                  </a:lnTo>
                  <a:lnTo>
                    <a:pt x="853147" y="44602"/>
                  </a:lnTo>
                  <a:lnTo>
                    <a:pt x="898944" y="36004"/>
                  </a:lnTo>
                  <a:lnTo>
                    <a:pt x="945667" y="31102"/>
                  </a:lnTo>
                  <a:lnTo>
                    <a:pt x="998054" y="29705"/>
                  </a:lnTo>
                  <a:lnTo>
                    <a:pt x="1024521" y="30441"/>
                  </a:lnTo>
                  <a:lnTo>
                    <a:pt x="1102906" y="38112"/>
                  </a:lnTo>
                  <a:lnTo>
                    <a:pt x="1155141" y="47625"/>
                  </a:lnTo>
                  <a:lnTo>
                    <a:pt x="1207782" y="60667"/>
                  </a:lnTo>
                  <a:lnTo>
                    <a:pt x="1260792" y="77216"/>
                  </a:lnTo>
                  <a:lnTo>
                    <a:pt x="1301432" y="92202"/>
                  </a:lnTo>
                  <a:lnTo>
                    <a:pt x="1344345" y="110312"/>
                  </a:lnTo>
                  <a:lnTo>
                    <a:pt x="1388656" y="131813"/>
                  </a:lnTo>
                  <a:lnTo>
                    <a:pt x="1433487" y="156933"/>
                  </a:lnTo>
                  <a:lnTo>
                    <a:pt x="1477949" y="185953"/>
                  </a:lnTo>
                  <a:lnTo>
                    <a:pt x="1521167" y="219100"/>
                  </a:lnTo>
                  <a:lnTo>
                    <a:pt x="1562265" y="256628"/>
                  </a:lnTo>
                  <a:lnTo>
                    <a:pt x="1600352" y="298792"/>
                  </a:lnTo>
                  <a:lnTo>
                    <a:pt x="1634566" y="345833"/>
                  </a:lnTo>
                  <a:lnTo>
                    <a:pt x="1657731" y="385800"/>
                  </a:lnTo>
                  <a:lnTo>
                    <a:pt x="1677225" y="427888"/>
                  </a:lnTo>
                  <a:lnTo>
                    <a:pt x="1693011" y="471766"/>
                  </a:lnTo>
                  <a:lnTo>
                    <a:pt x="1705025" y="517105"/>
                  </a:lnTo>
                  <a:lnTo>
                    <a:pt x="1713242" y="563562"/>
                  </a:lnTo>
                  <a:lnTo>
                    <a:pt x="1717598" y="610831"/>
                  </a:lnTo>
                  <a:lnTo>
                    <a:pt x="1718043" y="658558"/>
                  </a:lnTo>
                  <a:lnTo>
                    <a:pt x="1718043" y="453948"/>
                  </a:lnTo>
                  <a:lnTo>
                    <a:pt x="1704467" y="416267"/>
                  </a:lnTo>
                  <a:lnTo>
                    <a:pt x="1683880" y="371906"/>
                  </a:lnTo>
                  <a:lnTo>
                    <a:pt x="1659432" y="329780"/>
                  </a:lnTo>
                  <a:lnTo>
                    <a:pt x="1627416" y="285203"/>
                  </a:lnTo>
                  <a:lnTo>
                    <a:pt x="1592110" y="244817"/>
                  </a:lnTo>
                  <a:lnTo>
                    <a:pt x="1554175" y="208419"/>
                  </a:lnTo>
                  <a:lnTo>
                    <a:pt x="1514259" y="175831"/>
                  </a:lnTo>
                  <a:lnTo>
                    <a:pt x="1473034" y="146850"/>
                  </a:lnTo>
                  <a:lnTo>
                    <a:pt x="1431163" y="121272"/>
                  </a:lnTo>
                  <a:lnTo>
                    <a:pt x="1389316" y="98920"/>
                  </a:lnTo>
                  <a:lnTo>
                    <a:pt x="1348143" y="79603"/>
                  </a:lnTo>
                  <a:lnTo>
                    <a:pt x="1308303" y="63106"/>
                  </a:lnTo>
                  <a:lnTo>
                    <a:pt x="1273276" y="50279"/>
                  </a:lnTo>
                  <a:lnTo>
                    <a:pt x="1270482" y="49250"/>
                  </a:lnTo>
                  <a:lnTo>
                    <a:pt x="1222857" y="34150"/>
                  </a:lnTo>
                  <a:lnTo>
                    <a:pt x="1175461" y="21780"/>
                  </a:lnTo>
                  <a:lnTo>
                    <a:pt x="1128344" y="12179"/>
                  </a:lnTo>
                  <a:lnTo>
                    <a:pt x="1081557" y="5346"/>
                  </a:lnTo>
                  <a:lnTo>
                    <a:pt x="1035164" y="1282"/>
                  </a:lnTo>
                  <a:lnTo>
                    <a:pt x="989228" y="0"/>
                  </a:lnTo>
                  <a:lnTo>
                    <a:pt x="943775" y="1485"/>
                  </a:lnTo>
                  <a:lnTo>
                    <a:pt x="894867" y="6705"/>
                  </a:lnTo>
                  <a:lnTo>
                    <a:pt x="846366" y="16040"/>
                  </a:lnTo>
                  <a:lnTo>
                    <a:pt x="798499" y="29362"/>
                  </a:lnTo>
                  <a:lnTo>
                    <a:pt x="751547" y="46558"/>
                  </a:lnTo>
                  <a:lnTo>
                    <a:pt x="705827" y="67449"/>
                  </a:lnTo>
                  <a:lnTo>
                    <a:pt x="661314" y="92049"/>
                  </a:lnTo>
                  <a:lnTo>
                    <a:pt x="618528" y="120103"/>
                  </a:lnTo>
                  <a:lnTo>
                    <a:pt x="577621" y="151523"/>
                  </a:lnTo>
                  <a:lnTo>
                    <a:pt x="538848" y="186194"/>
                  </a:lnTo>
                  <a:lnTo>
                    <a:pt x="502450" y="223989"/>
                  </a:lnTo>
                  <a:lnTo>
                    <a:pt x="468909" y="264541"/>
                  </a:lnTo>
                  <a:lnTo>
                    <a:pt x="438810" y="307086"/>
                  </a:lnTo>
                  <a:lnTo>
                    <a:pt x="412229" y="351370"/>
                  </a:lnTo>
                  <a:lnTo>
                    <a:pt x="389280" y="397141"/>
                  </a:lnTo>
                  <a:lnTo>
                    <a:pt x="370039" y="444119"/>
                  </a:lnTo>
                  <a:lnTo>
                    <a:pt x="354609" y="492061"/>
                  </a:lnTo>
                  <a:lnTo>
                    <a:pt x="343090" y="540702"/>
                  </a:lnTo>
                  <a:lnTo>
                    <a:pt x="335572" y="589788"/>
                  </a:lnTo>
                  <a:lnTo>
                    <a:pt x="332143" y="639051"/>
                  </a:lnTo>
                  <a:lnTo>
                    <a:pt x="332917" y="688238"/>
                  </a:lnTo>
                  <a:lnTo>
                    <a:pt x="337921" y="737933"/>
                  </a:lnTo>
                  <a:lnTo>
                    <a:pt x="346964" y="787146"/>
                  </a:lnTo>
                  <a:lnTo>
                    <a:pt x="359930" y="835685"/>
                  </a:lnTo>
                  <a:lnTo>
                    <a:pt x="376758" y="883310"/>
                  </a:lnTo>
                  <a:lnTo>
                    <a:pt x="397306" y="929805"/>
                  </a:lnTo>
                  <a:lnTo>
                    <a:pt x="421513" y="974953"/>
                  </a:lnTo>
                  <a:lnTo>
                    <a:pt x="449275" y="1018527"/>
                  </a:lnTo>
                  <a:lnTo>
                    <a:pt x="480479" y="1060297"/>
                  </a:lnTo>
                  <a:lnTo>
                    <a:pt x="515048" y="1100074"/>
                  </a:lnTo>
                  <a:lnTo>
                    <a:pt x="566039" y="1148740"/>
                  </a:lnTo>
                  <a:lnTo>
                    <a:pt x="577507" y="1158189"/>
                  </a:lnTo>
                  <a:lnTo>
                    <a:pt x="555574" y="1183322"/>
                  </a:lnTo>
                  <a:lnTo>
                    <a:pt x="523824" y="1219809"/>
                  </a:lnTo>
                  <a:lnTo>
                    <a:pt x="491921" y="1256601"/>
                  </a:lnTo>
                  <a:lnTo>
                    <a:pt x="459917" y="1293698"/>
                  </a:lnTo>
                  <a:lnTo>
                    <a:pt x="427837" y="1331099"/>
                  </a:lnTo>
                  <a:lnTo>
                    <a:pt x="395706" y="1368818"/>
                  </a:lnTo>
                  <a:lnTo>
                    <a:pt x="363575" y="1406842"/>
                  </a:lnTo>
                  <a:lnTo>
                    <a:pt x="331457" y="1445171"/>
                  </a:lnTo>
                  <a:lnTo>
                    <a:pt x="299402" y="1483817"/>
                  </a:lnTo>
                  <a:lnTo>
                    <a:pt x="267436" y="1522768"/>
                  </a:lnTo>
                  <a:lnTo>
                    <a:pt x="235585" y="1562023"/>
                  </a:lnTo>
                  <a:lnTo>
                    <a:pt x="203898" y="1601584"/>
                  </a:lnTo>
                  <a:lnTo>
                    <a:pt x="172389" y="1641462"/>
                  </a:lnTo>
                  <a:lnTo>
                    <a:pt x="141122" y="1681645"/>
                  </a:lnTo>
                  <a:lnTo>
                    <a:pt x="110096" y="1722132"/>
                  </a:lnTo>
                  <a:lnTo>
                    <a:pt x="79362" y="1762925"/>
                  </a:lnTo>
                  <a:lnTo>
                    <a:pt x="48958" y="1804022"/>
                  </a:lnTo>
                  <a:lnTo>
                    <a:pt x="22402" y="1843938"/>
                  </a:lnTo>
                  <a:lnTo>
                    <a:pt x="4686" y="1884464"/>
                  </a:lnTo>
                  <a:lnTo>
                    <a:pt x="0" y="1917674"/>
                  </a:lnTo>
                  <a:lnTo>
                    <a:pt x="584" y="1927758"/>
                  </a:lnTo>
                  <a:lnTo>
                    <a:pt x="14274" y="1968512"/>
                  </a:lnTo>
                  <a:lnTo>
                    <a:pt x="59550" y="2016112"/>
                  </a:lnTo>
                  <a:lnTo>
                    <a:pt x="115252" y="2050681"/>
                  </a:lnTo>
                  <a:lnTo>
                    <a:pt x="167068" y="2070696"/>
                  </a:lnTo>
                  <a:lnTo>
                    <a:pt x="205981" y="2074900"/>
                  </a:lnTo>
                  <a:lnTo>
                    <a:pt x="220662" y="2073262"/>
                  </a:lnTo>
                  <a:lnTo>
                    <a:pt x="269100" y="2049995"/>
                  </a:lnTo>
                  <a:lnTo>
                    <a:pt x="301244" y="2012988"/>
                  </a:lnTo>
                  <a:lnTo>
                    <a:pt x="339394" y="1953577"/>
                  </a:lnTo>
                  <a:lnTo>
                    <a:pt x="365086" y="1913204"/>
                  </a:lnTo>
                  <a:lnTo>
                    <a:pt x="416407" y="1832457"/>
                  </a:lnTo>
                  <a:lnTo>
                    <a:pt x="772058" y="1273314"/>
                  </a:lnTo>
                  <a:lnTo>
                    <a:pt x="772604" y="1272540"/>
                  </a:lnTo>
                  <a:lnTo>
                    <a:pt x="784923" y="1277531"/>
                  </a:lnTo>
                  <a:lnTo>
                    <a:pt x="837907" y="1294980"/>
                  </a:lnTo>
                  <a:lnTo>
                    <a:pt x="891400" y="1308696"/>
                  </a:lnTo>
                  <a:lnTo>
                    <a:pt x="945159" y="1318679"/>
                  </a:lnTo>
                  <a:lnTo>
                    <a:pt x="998956" y="1324927"/>
                  </a:lnTo>
                  <a:lnTo>
                    <a:pt x="1050772" y="1327404"/>
                  </a:lnTo>
                  <a:lnTo>
                    <a:pt x="1102156" y="1326426"/>
                  </a:lnTo>
                  <a:lnTo>
                    <a:pt x="1152893" y="1322006"/>
                  </a:lnTo>
                  <a:lnTo>
                    <a:pt x="1202753" y="1314132"/>
                  </a:lnTo>
                  <a:lnTo>
                    <a:pt x="1251521" y="1302829"/>
                  </a:lnTo>
                  <a:lnTo>
                    <a:pt x="1298981" y="1288097"/>
                  </a:lnTo>
                  <a:lnTo>
                    <a:pt x="1344904" y="1269949"/>
                  </a:lnTo>
                  <a:lnTo>
                    <a:pt x="1389075" y="1248384"/>
                  </a:lnTo>
                  <a:lnTo>
                    <a:pt x="1431277" y="1223416"/>
                  </a:lnTo>
                  <a:lnTo>
                    <a:pt x="1470025" y="1195781"/>
                  </a:lnTo>
                  <a:lnTo>
                    <a:pt x="1507375" y="1164082"/>
                  </a:lnTo>
                  <a:lnTo>
                    <a:pt x="1543050" y="1128725"/>
                  </a:lnTo>
                  <a:lnTo>
                    <a:pt x="1576806" y="1090053"/>
                  </a:lnTo>
                  <a:lnTo>
                    <a:pt x="1608353" y="1048435"/>
                  </a:lnTo>
                  <a:lnTo>
                    <a:pt x="1637449" y="1004265"/>
                  </a:lnTo>
                  <a:lnTo>
                    <a:pt x="1663827" y="957910"/>
                  </a:lnTo>
                  <a:lnTo>
                    <a:pt x="1687220" y="909726"/>
                  </a:lnTo>
                  <a:lnTo>
                    <a:pt x="1707362" y="860082"/>
                  </a:lnTo>
                  <a:lnTo>
                    <a:pt x="1723986" y="809358"/>
                  </a:lnTo>
                  <a:lnTo>
                    <a:pt x="1736102" y="759790"/>
                  </a:lnTo>
                  <a:lnTo>
                    <a:pt x="1743964" y="709637"/>
                  </a:lnTo>
                  <a:lnTo>
                    <a:pt x="1747621" y="6592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6402" y="7652372"/>
              <a:ext cx="209056" cy="1727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920196" y="7748272"/>
              <a:ext cx="268605" cy="151130"/>
            </a:xfrm>
            <a:custGeom>
              <a:avLst/>
              <a:gdLst/>
              <a:ahLst/>
              <a:cxnLst/>
              <a:rect l="l" t="t" r="r" b="b"/>
              <a:pathLst>
                <a:path w="268605" h="151129">
                  <a:moveTo>
                    <a:pt x="256771" y="151041"/>
                  </a:moveTo>
                  <a:lnTo>
                    <a:pt x="250287" y="150512"/>
                  </a:lnTo>
                  <a:lnTo>
                    <a:pt x="248973" y="150404"/>
                  </a:lnTo>
                  <a:lnTo>
                    <a:pt x="247585" y="150115"/>
                  </a:lnTo>
                  <a:lnTo>
                    <a:pt x="246306" y="149569"/>
                  </a:lnTo>
                  <a:lnTo>
                    <a:pt x="187230" y="124985"/>
                  </a:lnTo>
                  <a:lnTo>
                    <a:pt x="131002" y="97929"/>
                  </a:lnTo>
                  <a:lnTo>
                    <a:pt x="80595" y="71144"/>
                  </a:lnTo>
                  <a:lnTo>
                    <a:pt x="38981" y="47377"/>
                  </a:lnTo>
                  <a:lnTo>
                    <a:pt x="2161" y="25098"/>
                  </a:lnTo>
                  <a:lnTo>
                    <a:pt x="0" y="15924"/>
                  </a:lnTo>
                  <a:lnTo>
                    <a:pt x="4354" y="9046"/>
                  </a:lnTo>
                  <a:lnTo>
                    <a:pt x="8629" y="2074"/>
                  </a:lnTo>
                  <a:lnTo>
                    <a:pt x="17796" y="0"/>
                  </a:lnTo>
                  <a:lnTo>
                    <a:pt x="24680" y="4267"/>
                  </a:lnTo>
                  <a:lnTo>
                    <a:pt x="53928" y="21934"/>
                  </a:lnTo>
                  <a:lnTo>
                    <a:pt x="94683" y="45225"/>
                  </a:lnTo>
                  <a:lnTo>
                    <a:pt x="144013" y="71447"/>
                  </a:lnTo>
                  <a:lnTo>
                    <a:pt x="198989" y="97911"/>
                  </a:lnTo>
                  <a:lnTo>
                    <a:pt x="256680" y="121924"/>
                  </a:lnTo>
                  <a:lnTo>
                    <a:pt x="264292" y="124839"/>
                  </a:lnTo>
                  <a:lnTo>
                    <a:pt x="268183" y="133361"/>
                  </a:lnTo>
                  <a:lnTo>
                    <a:pt x="265268" y="140973"/>
                  </a:lnTo>
                  <a:lnTo>
                    <a:pt x="262986" y="147315"/>
                  </a:lnTo>
                  <a:lnTo>
                    <a:pt x="256771" y="151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01450" y="7796678"/>
              <a:ext cx="243321" cy="13854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4485765" y="6160005"/>
              <a:ext cx="418465" cy="382270"/>
            </a:xfrm>
            <a:custGeom>
              <a:avLst/>
              <a:gdLst/>
              <a:ahLst/>
              <a:cxnLst/>
              <a:rect l="l" t="t" r="r" b="b"/>
              <a:pathLst>
                <a:path w="418465" h="382270">
                  <a:moveTo>
                    <a:pt x="31501" y="382016"/>
                  </a:moveTo>
                  <a:lnTo>
                    <a:pt x="0" y="344611"/>
                  </a:lnTo>
                  <a:lnTo>
                    <a:pt x="1524" y="331982"/>
                  </a:lnTo>
                  <a:lnTo>
                    <a:pt x="20626" y="278320"/>
                  </a:lnTo>
                  <a:lnTo>
                    <a:pt x="43476" y="233163"/>
                  </a:lnTo>
                  <a:lnTo>
                    <a:pt x="71662" y="188796"/>
                  </a:lnTo>
                  <a:lnTo>
                    <a:pt x="104454" y="146268"/>
                  </a:lnTo>
                  <a:lnTo>
                    <a:pt x="141122" y="106629"/>
                  </a:lnTo>
                  <a:lnTo>
                    <a:pt x="180935" y="70929"/>
                  </a:lnTo>
                  <a:lnTo>
                    <a:pt x="224343" y="40672"/>
                  </a:lnTo>
                  <a:lnTo>
                    <a:pt x="269780" y="18478"/>
                  </a:lnTo>
                  <a:lnTo>
                    <a:pt x="316128" y="4778"/>
                  </a:lnTo>
                  <a:lnTo>
                    <a:pt x="362268" y="0"/>
                  </a:lnTo>
                  <a:lnTo>
                    <a:pt x="382152" y="2034"/>
                  </a:lnTo>
                  <a:lnTo>
                    <a:pt x="398358" y="8086"/>
                  </a:lnTo>
                  <a:lnTo>
                    <a:pt x="410248" y="17787"/>
                  </a:lnTo>
                  <a:lnTo>
                    <a:pt x="417180" y="30771"/>
                  </a:lnTo>
                  <a:lnTo>
                    <a:pt x="417316" y="33870"/>
                  </a:lnTo>
                  <a:lnTo>
                    <a:pt x="366106" y="29687"/>
                  </a:lnTo>
                  <a:lnTo>
                    <a:pt x="364171" y="29617"/>
                  </a:lnTo>
                  <a:lnTo>
                    <a:pt x="321224" y="33948"/>
                  </a:lnTo>
                  <a:lnTo>
                    <a:pt x="279743" y="46351"/>
                  </a:lnTo>
                  <a:lnTo>
                    <a:pt x="238872" y="66461"/>
                  </a:lnTo>
                  <a:lnTo>
                    <a:pt x="199612" y="93890"/>
                  </a:lnTo>
                  <a:lnTo>
                    <a:pt x="161904" y="127706"/>
                  </a:lnTo>
                  <a:lnTo>
                    <a:pt x="127187" y="165175"/>
                  </a:lnTo>
                  <a:lnTo>
                    <a:pt x="96159" y="205308"/>
                  </a:lnTo>
                  <a:lnTo>
                    <a:pt x="69515" y="247114"/>
                  </a:lnTo>
                  <a:lnTo>
                    <a:pt x="47951" y="289605"/>
                  </a:lnTo>
                  <a:lnTo>
                    <a:pt x="32163" y="331790"/>
                  </a:lnTo>
                  <a:lnTo>
                    <a:pt x="27704" y="346422"/>
                  </a:lnTo>
                  <a:lnTo>
                    <a:pt x="30274" y="350601"/>
                  </a:lnTo>
                  <a:lnTo>
                    <a:pt x="31173" y="351469"/>
                  </a:lnTo>
                  <a:lnTo>
                    <a:pt x="33045" y="353386"/>
                  </a:lnTo>
                  <a:lnTo>
                    <a:pt x="75710" y="356871"/>
                  </a:lnTo>
                  <a:lnTo>
                    <a:pt x="75160" y="357785"/>
                  </a:lnTo>
                  <a:lnTo>
                    <a:pt x="69045" y="365758"/>
                  </a:lnTo>
                  <a:lnTo>
                    <a:pt x="61443" y="372906"/>
                  </a:lnTo>
                  <a:lnTo>
                    <a:pt x="54847" y="377150"/>
                  </a:lnTo>
                  <a:lnTo>
                    <a:pt x="47440" y="380187"/>
                  </a:lnTo>
                  <a:lnTo>
                    <a:pt x="39549" y="381861"/>
                  </a:lnTo>
                  <a:lnTo>
                    <a:pt x="31501" y="382016"/>
                  </a:lnTo>
                  <a:close/>
                </a:path>
                <a:path w="418465" h="382270">
                  <a:moveTo>
                    <a:pt x="75710" y="356871"/>
                  </a:moveTo>
                  <a:lnTo>
                    <a:pt x="33045" y="353386"/>
                  </a:lnTo>
                  <a:lnTo>
                    <a:pt x="39178" y="352828"/>
                  </a:lnTo>
                  <a:lnTo>
                    <a:pt x="43414" y="349558"/>
                  </a:lnTo>
                  <a:lnTo>
                    <a:pt x="47679" y="345403"/>
                  </a:lnTo>
                  <a:lnTo>
                    <a:pt x="51435" y="340190"/>
                  </a:lnTo>
                  <a:lnTo>
                    <a:pt x="54889" y="334208"/>
                  </a:lnTo>
                  <a:lnTo>
                    <a:pt x="59088" y="326139"/>
                  </a:lnTo>
                  <a:lnTo>
                    <a:pt x="84423" y="282029"/>
                  </a:lnTo>
                  <a:lnTo>
                    <a:pt x="113836" y="240576"/>
                  </a:lnTo>
                  <a:lnTo>
                    <a:pt x="147000" y="202070"/>
                  </a:lnTo>
                  <a:lnTo>
                    <a:pt x="183590" y="166800"/>
                  </a:lnTo>
                  <a:lnTo>
                    <a:pt x="223278" y="135053"/>
                  </a:lnTo>
                  <a:lnTo>
                    <a:pt x="265739" y="107119"/>
                  </a:lnTo>
                  <a:lnTo>
                    <a:pt x="310645" y="83285"/>
                  </a:lnTo>
                  <a:lnTo>
                    <a:pt x="357671" y="63842"/>
                  </a:lnTo>
                  <a:lnTo>
                    <a:pt x="369937" y="58648"/>
                  </a:lnTo>
                  <a:lnTo>
                    <a:pt x="380438" y="52392"/>
                  </a:lnTo>
                  <a:lnTo>
                    <a:pt x="387339" y="45661"/>
                  </a:lnTo>
                  <a:lnTo>
                    <a:pt x="388806" y="39039"/>
                  </a:lnTo>
                  <a:lnTo>
                    <a:pt x="387220" y="33617"/>
                  </a:lnTo>
                  <a:lnTo>
                    <a:pt x="377673" y="30632"/>
                  </a:lnTo>
                  <a:lnTo>
                    <a:pt x="417316" y="33870"/>
                  </a:lnTo>
                  <a:lnTo>
                    <a:pt x="392715" y="79856"/>
                  </a:lnTo>
                  <a:lnTo>
                    <a:pt x="323114" y="110102"/>
                  </a:lnTo>
                  <a:lnTo>
                    <a:pt x="280669" y="132617"/>
                  </a:lnTo>
                  <a:lnTo>
                    <a:pt x="240536" y="159005"/>
                  </a:lnTo>
                  <a:lnTo>
                    <a:pt x="203025" y="188996"/>
                  </a:lnTo>
                  <a:lnTo>
                    <a:pt x="168442" y="222318"/>
                  </a:lnTo>
                  <a:lnTo>
                    <a:pt x="137094" y="258703"/>
                  </a:lnTo>
                  <a:lnTo>
                    <a:pt x="109290" y="297878"/>
                  </a:lnTo>
                  <a:lnTo>
                    <a:pt x="85336" y="339574"/>
                  </a:lnTo>
                  <a:lnTo>
                    <a:pt x="80180" y="349442"/>
                  </a:lnTo>
                  <a:lnTo>
                    <a:pt x="75710" y="3568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1085" y="6575614"/>
              <a:ext cx="93480" cy="152633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202589" y="0"/>
            <a:ext cx="3082957" cy="1897786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-10591" y="8083777"/>
            <a:ext cx="2160270" cy="2203450"/>
          </a:xfrm>
          <a:custGeom>
            <a:avLst/>
            <a:gdLst/>
            <a:ahLst/>
            <a:cxnLst/>
            <a:rect l="l" t="t" r="r" b="b"/>
            <a:pathLst>
              <a:path w="2160270" h="2203450">
                <a:moveTo>
                  <a:pt x="95135" y="1364310"/>
                </a:moveTo>
                <a:lnTo>
                  <a:pt x="86233" y="1374952"/>
                </a:lnTo>
                <a:lnTo>
                  <a:pt x="94615" y="1368767"/>
                </a:lnTo>
                <a:lnTo>
                  <a:pt x="95135" y="1364310"/>
                </a:lnTo>
                <a:close/>
              </a:path>
              <a:path w="2160270" h="2203450">
                <a:moveTo>
                  <a:pt x="1013421" y="900569"/>
                </a:moveTo>
                <a:lnTo>
                  <a:pt x="1009434" y="892505"/>
                </a:lnTo>
                <a:lnTo>
                  <a:pt x="994130" y="890219"/>
                </a:lnTo>
                <a:lnTo>
                  <a:pt x="1006106" y="914425"/>
                </a:lnTo>
                <a:lnTo>
                  <a:pt x="1013421" y="900569"/>
                </a:lnTo>
                <a:close/>
              </a:path>
              <a:path w="2160270" h="2203450">
                <a:moveTo>
                  <a:pt x="1158557" y="449262"/>
                </a:moveTo>
                <a:lnTo>
                  <a:pt x="1135494" y="431279"/>
                </a:lnTo>
                <a:lnTo>
                  <a:pt x="1106271" y="400875"/>
                </a:lnTo>
                <a:lnTo>
                  <a:pt x="1135697" y="460336"/>
                </a:lnTo>
                <a:lnTo>
                  <a:pt x="1148283" y="457136"/>
                </a:lnTo>
                <a:lnTo>
                  <a:pt x="1149413" y="459435"/>
                </a:lnTo>
                <a:lnTo>
                  <a:pt x="1158557" y="449262"/>
                </a:lnTo>
                <a:close/>
              </a:path>
              <a:path w="2160270" h="2203450">
                <a:moveTo>
                  <a:pt x="1259624" y="710831"/>
                </a:moveTo>
                <a:lnTo>
                  <a:pt x="1256334" y="675551"/>
                </a:lnTo>
                <a:lnTo>
                  <a:pt x="1251064" y="636257"/>
                </a:lnTo>
                <a:lnTo>
                  <a:pt x="1198308" y="529615"/>
                </a:lnTo>
                <a:lnTo>
                  <a:pt x="1177226" y="515645"/>
                </a:lnTo>
                <a:lnTo>
                  <a:pt x="1167688" y="496379"/>
                </a:lnTo>
                <a:lnTo>
                  <a:pt x="1146937" y="483069"/>
                </a:lnTo>
                <a:lnTo>
                  <a:pt x="1259611" y="710844"/>
                </a:lnTo>
                <a:close/>
              </a:path>
              <a:path w="2160270" h="2203450">
                <a:moveTo>
                  <a:pt x="1293914" y="837450"/>
                </a:moveTo>
                <a:lnTo>
                  <a:pt x="1275372" y="828598"/>
                </a:lnTo>
                <a:lnTo>
                  <a:pt x="1288986" y="856107"/>
                </a:lnTo>
                <a:lnTo>
                  <a:pt x="1293914" y="837450"/>
                </a:lnTo>
                <a:close/>
              </a:path>
              <a:path w="2160270" h="2203450">
                <a:moveTo>
                  <a:pt x="1301115" y="884986"/>
                </a:moveTo>
                <a:lnTo>
                  <a:pt x="1297622" y="881468"/>
                </a:lnTo>
                <a:lnTo>
                  <a:pt x="1294917" y="879513"/>
                </a:lnTo>
                <a:lnTo>
                  <a:pt x="1291005" y="881443"/>
                </a:lnTo>
                <a:lnTo>
                  <a:pt x="1292313" y="886815"/>
                </a:lnTo>
                <a:lnTo>
                  <a:pt x="1294320" y="890485"/>
                </a:lnTo>
                <a:lnTo>
                  <a:pt x="1301115" y="884986"/>
                </a:lnTo>
                <a:close/>
              </a:path>
              <a:path w="2160270" h="2203450">
                <a:moveTo>
                  <a:pt x="1680235" y="1021727"/>
                </a:moveTo>
                <a:lnTo>
                  <a:pt x="1679422" y="1013002"/>
                </a:lnTo>
                <a:lnTo>
                  <a:pt x="1674749" y="1014158"/>
                </a:lnTo>
                <a:lnTo>
                  <a:pt x="1671701" y="1015466"/>
                </a:lnTo>
                <a:lnTo>
                  <a:pt x="1671294" y="1019746"/>
                </a:lnTo>
                <a:lnTo>
                  <a:pt x="1676273" y="1021549"/>
                </a:lnTo>
                <a:lnTo>
                  <a:pt x="1680235" y="1021727"/>
                </a:lnTo>
                <a:close/>
              </a:path>
              <a:path w="2160270" h="2203450">
                <a:moveTo>
                  <a:pt x="2044141" y="1351495"/>
                </a:moveTo>
                <a:lnTo>
                  <a:pt x="2020481" y="1332306"/>
                </a:lnTo>
                <a:lnTo>
                  <a:pt x="2009813" y="1310754"/>
                </a:lnTo>
                <a:lnTo>
                  <a:pt x="1991004" y="1301356"/>
                </a:lnTo>
                <a:lnTo>
                  <a:pt x="2036787" y="1393913"/>
                </a:lnTo>
                <a:lnTo>
                  <a:pt x="2043163" y="1378153"/>
                </a:lnTo>
                <a:lnTo>
                  <a:pt x="2044141" y="1351495"/>
                </a:lnTo>
                <a:close/>
              </a:path>
              <a:path w="2160270" h="2203450">
                <a:moveTo>
                  <a:pt x="2160092" y="1910829"/>
                </a:moveTo>
                <a:lnTo>
                  <a:pt x="2150122" y="1909419"/>
                </a:lnTo>
                <a:lnTo>
                  <a:pt x="2149183" y="1907501"/>
                </a:lnTo>
                <a:lnTo>
                  <a:pt x="2153348" y="1887296"/>
                </a:lnTo>
                <a:lnTo>
                  <a:pt x="2144179" y="1868754"/>
                </a:lnTo>
                <a:lnTo>
                  <a:pt x="2146770" y="1845373"/>
                </a:lnTo>
                <a:lnTo>
                  <a:pt x="2154415" y="1803514"/>
                </a:lnTo>
                <a:lnTo>
                  <a:pt x="2145347" y="1727911"/>
                </a:lnTo>
                <a:lnTo>
                  <a:pt x="2152332" y="1684743"/>
                </a:lnTo>
                <a:lnTo>
                  <a:pt x="2135098" y="1592643"/>
                </a:lnTo>
                <a:lnTo>
                  <a:pt x="2119477" y="1503768"/>
                </a:lnTo>
                <a:lnTo>
                  <a:pt x="2100122" y="1464652"/>
                </a:lnTo>
                <a:lnTo>
                  <a:pt x="2068868" y="1430108"/>
                </a:lnTo>
                <a:lnTo>
                  <a:pt x="2036787" y="1393913"/>
                </a:lnTo>
                <a:lnTo>
                  <a:pt x="1967953" y="1254760"/>
                </a:lnTo>
                <a:lnTo>
                  <a:pt x="1953310" y="1253807"/>
                </a:lnTo>
                <a:lnTo>
                  <a:pt x="1938528" y="1252562"/>
                </a:lnTo>
                <a:lnTo>
                  <a:pt x="1934984" y="1245400"/>
                </a:lnTo>
                <a:lnTo>
                  <a:pt x="1919909" y="1243571"/>
                </a:lnTo>
                <a:lnTo>
                  <a:pt x="1924227" y="1223683"/>
                </a:lnTo>
                <a:lnTo>
                  <a:pt x="1877491" y="1157833"/>
                </a:lnTo>
                <a:lnTo>
                  <a:pt x="1786115" y="1087691"/>
                </a:lnTo>
                <a:lnTo>
                  <a:pt x="1743100" y="1058037"/>
                </a:lnTo>
                <a:lnTo>
                  <a:pt x="1704619" y="1037539"/>
                </a:lnTo>
                <a:lnTo>
                  <a:pt x="1684020" y="1024521"/>
                </a:lnTo>
                <a:lnTo>
                  <a:pt x="1686864" y="1030287"/>
                </a:lnTo>
                <a:lnTo>
                  <a:pt x="1676488" y="1037958"/>
                </a:lnTo>
                <a:lnTo>
                  <a:pt x="1664411" y="1042174"/>
                </a:lnTo>
                <a:lnTo>
                  <a:pt x="1658620" y="1030478"/>
                </a:lnTo>
                <a:lnTo>
                  <a:pt x="1668081" y="1020953"/>
                </a:lnTo>
                <a:lnTo>
                  <a:pt x="1660398" y="1005433"/>
                </a:lnTo>
                <a:lnTo>
                  <a:pt x="1643405" y="999705"/>
                </a:lnTo>
                <a:lnTo>
                  <a:pt x="1628508" y="998245"/>
                </a:lnTo>
                <a:lnTo>
                  <a:pt x="1615795" y="1001179"/>
                </a:lnTo>
                <a:lnTo>
                  <a:pt x="1592313" y="982357"/>
                </a:lnTo>
                <a:lnTo>
                  <a:pt x="1570951" y="967828"/>
                </a:lnTo>
                <a:lnTo>
                  <a:pt x="1552321" y="958799"/>
                </a:lnTo>
                <a:lnTo>
                  <a:pt x="1525612" y="962101"/>
                </a:lnTo>
                <a:lnTo>
                  <a:pt x="1515745" y="942149"/>
                </a:lnTo>
                <a:lnTo>
                  <a:pt x="1498434" y="935812"/>
                </a:lnTo>
                <a:lnTo>
                  <a:pt x="1480845" y="928903"/>
                </a:lnTo>
                <a:lnTo>
                  <a:pt x="1463649" y="922769"/>
                </a:lnTo>
                <a:lnTo>
                  <a:pt x="1430553" y="913142"/>
                </a:lnTo>
                <a:lnTo>
                  <a:pt x="1415173" y="910704"/>
                </a:lnTo>
                <a:lnTo>
                  <a:pt x="1381417" y="899756"/>
                </a:lnTo>
                <a:lnTo>
                  <a:pt x="1349349" y="892225"/>
                </a:lnTo>
                <a:lnTo>
                  <a:pt x="1307477" y="893508"/>
                </a:lnTo>
                <a:lnTo>
                  <a:pt x="1278458" y="892124"/>
                </a:lnTo>
                <a:lnTo>
                  <a:pt x="1275448" y="886040"/>
                </a:lnTo>
                <a:lnTo>
                  <a:pt x="1287678" y="882116"/>
                </a:lnTo>
                <a:lnTo>
                  <a:pt x="1294549" y="867359"/>
                </a:lnTo>
                <a:lnTo>
                  <a:pt x="1275372" y="828598"/>
                </a:lnTo>
                <a:lnTo>
                  <a:pt x="1275499" y="800227"/>
                </a:lnTo>
                <a:lnTo>
                  <a:pt x="1278102" y="776846"/>
                </a:lnTo>
                <a:lnTo>
                  <a:pt x="1255306" y="730745"/>
                </a:lnTo>
                <a:lnTo>
                  <a:pt x="1076274" y="368858"/>
                </a:lnTo>
                <a:lnTo>
                  <a:pt x="1050810" y="346049"/>
                </a:lnTo>
                <a:lnTo>
                  <a:pt x="1034986" y="314045"/>
                </a:lnTo>
                <a:lnTo>
                  <a:pt x="1015149" y="302602"/>
                </a:lnTo>
                <a:lnTo>
                  <a:pt x="998601" y="297789"/>
                </a:lnTo>
                <a:lnTo>
                  <a:pt x="985227" y="299402"/>
                </a:lnTo>
                <a:lnTo>
                  <a:pt x="958481" y="302602"/>
                </a:lnTo>
                <a:lnTo>
                  <a:pt x="968197" y="293598"/>
                </a:lnTo>
                <a:lnTo>
                  <a:pt x="976871" y="282498"/>
                </a:lnTo>
                <a:lnTo>
                  <a:pt x="967828" y="264223"/>
                </a:lnTo>
                <a:lnTo>
                  <a:pt x="955675" y="268300"/>
                </a:lnTo>
                <a:lnTo>
                  <a:pt x="954595" y="266115"/>
                </a:lnTo>
                <a:lnTo>
                  <a:pt x="941806" y="268909"/>
                </a:lnTo>
                <a:lnTo>
                  <a:pt x="947496" y="251777"/>
                </a:lnTo>
                <a:lnTo>
                  <a:pt x="929982" y="244995"/>
                </a:lnTo>
                <a:lnTo>
                  <a:pt x="939279" y="263804"/>
                </a:lnTo>
                <a:lnTo>
                  <a:pt x="923112" y="231127"/>
                </a:lnTo>
                <a:lnTo>
                  <a:pt x="903871" y="220865"/>
                </a:lnTo>
                <a:lnTo>
                  <a:pt x="892136" y="197154"/>
                </a:lnTo>
                <a:lnTo>
                  <a:pt x="878890" y="199009"/>
                </a:lnTo>
                <a:lnTo>
                  <a:pt x="876528" y="194221"/>
                </a:lnTo>
                <a:lnTo>
                  <a:pt x="862266" y="194043"/>
                </a:lnTo>
                <a:lnTo>
                  <a:pt x="847496" y="192836"/>
                </a:lnTo>
                <a:lnTo>
                  <a:pt x="833107" y="163741"/>
                </a:lnTo>
                <a:lnTo>
                  <a:pt x="814247" y="154279"/>
                </a:lnTo>
                <a:lnTo>
                  <a:pt x="808482" y="142608"/>
                </a:lnTo>
                <a:lnTo>
                  <a:pt x="791438" y="136804"/>
                </a:lnTo>
                <a:lnTo>
                  <a:pt x="777709" y="137693"/>
                </a:lnTo>
                <a:lnTo>
                  <a:pt x="776490" y="135229"/>
                </a:lnTo>
                <a:lnTo>
                  <a:pt x="762838" y="136258"/>
                </a:lnTo>
                <a:lnTo>
                  <a:pt x="744766" y="128384"/>
                </a:lnTo>
                <a:lnTo>
                  <a:pt x="737730" y="114160"/>
                </a:lnTo>
                <a:lnTo>
                  <a:pt x="719048" y="105054"/>
                </a:lnTo>
                <a:lnTo>
                  <a:pt x="681342" y="86093"/>
                </a:lnTo>
                <a:lnTo>
                  <a:pt x="662952" y="77558"/>
                </a:lnTo>
                <a:lnTo>
                  <a:pt x="645287" y="70497"/>
                </a:lnTo>
                <a:lnTo>
                  <a:pt x="628586" y="65392"/>
                </a:lnTo>
                <a:lnTo>
                  <a:pt x="619963" y="76606"/>
                </a:lnTo>
                <a:lnTo>
                  <a:pt x="622122" y="80962"/>
                </a:lnTo>
                <a:lnTo>
                  <a:pt x="612292" y="89725"/>
                </a:lnTo>
                <a:lnTo>
                  <a:pt x="601840" y="97256"/>
                </a:lnTo>
                <a:lnTo>
                  <a:pt x="579462" y="52019"/>
                </a:lnTo>
                <a:lnTo>
                  <a:pt x="567613" y="56705"/>
                </a:lnTo>
                <a:lnTo>
                  <a:pt x="556691" y="63271"/>
                </a:lnTo>
                <a:lnTo>
                  <a:pt x="549617" y="48958"/>
                </a:lnTo>
                <a:lnTo>
                  <a:pt x="531698" y="41389"/>
                </a:lnTo>
                <a:lnTo>
                  <a:pt x="514388" y="35026"/>
                </a:lnTo>
                <a:lnTo>
                  <a:pt x="497700" y="29933"/>
                </a:lnTo>
                <a:lnTo>
                  <a:pt x="466293" y="23749"/>
                </a:lnTo>
                <a:lnTo>
                  <a:pt x="450672" y="20802"/>
                </a:lnTo>
                <a:lnTo>
                  <a:pt x="438759" y="25374"/>
                </a:lnTo>
                <a:lnTo>
                  <a:pt x="418515" y="41732"/>
                </a:lnTo>
                <a:lnTo>
                  <a:pt x="400646" y="34251"/>
                </a:lnTo>
                <a:lnTo>
                  <a:pt x="368122" y="25781"/>
                </a:lnTo>
                <a:lnTo>
                  <a:pt x="346456" y="10642"/>
                </a:lnTo>
                <a:lnTo>
                  <a:pt x="327025" y="0"/>
                </a:lnTo>
                <a:lnTo>
                  <a:pt x="301764" y="6235"/>
                </a:lnTo>
                <a:lnTo>
                  <a:pt x="289077" y="9207"/>
                </a:lnTo>
                <a:lnTo>
                  <a:pt x="277558" y="14579"/>
                </a:lnTo>
                <a:lnTo>
                  <a:pt x="255866" y="28016"/>
                </a:lnTo>
                <a:lnTo>
                  <a:pt x="246443" y="8966"/>
                </a:lnTo>
                <a:lnTo>
                  <a:pt x="232448" y="9309"/>
                </a:lnTo>
                <a:lnTo>
                  <a:pt x="217271" y="7264"/>
                </a:lnTo>
                <a:lnTo>
                  <a:pt x="202882" y="6845"/>
                </a:lnTo>
                <a:lnTo>
                  <a:pt x="201282" y="3594"/>
                </a:lnTo>
                <a:lnTo>
                  <a:pt x="178879" y="15608"/>
                </a:lnTo>
                <a:lnTo>
                  <a:pt x="169392" y="25044"/>
                </a:lnTo>
                <a:lnTo>
                  <a:pt x="180467" y="47447"/>
                </a:lnTo>
                <a:lnTo>
                  <a:pt x="167703" y="50292"/>
                </a:lnTo>
                <a:lnTo>
                  <a:pt x="167170" y="49199"/>
                </a:lnTo>
                <a:lnTo>
                  <a:pt x="156057" y="55397"/>
                </a:lnTo>
                <a:lnTo>
                  <a:pt x="160921" y="65214"/>
                </a:lnTo>
                <a:lnTo>
                  <a:pt x="175704" y="66471"/>
                </a:lnTo>
                <a:lnTo>
                  <a:pt x="178752" y="72631"/>
                </a:lnTo>
                <a:lnTo>
                  <a:pt x="192811" y="72402"/>
                </a:lnTo>
                <a:lnTo>
                  <a:pt x="167767" y="79057"/>
                </a:lnTo>
                <a:lnTo>
                  <a:pt x="151561" y="74955"/>
                </a:lnTo>
                <a:lnTo>
                  <a:pt x="134747" y="40944"/>
                </a:lnTo>
                <a:lnTo>
                  <a:pt x="117754" y="35242"/>
                </a:lnTo>
                <a:lnTo>
                  <a:pt x="100901" y="29819"/>
                </a:lnTo>
                <a:lnTo>
                  <a:pt x="95542" y="18986"/>
                </a:lnTo>
                <a:lnTo>
                  <a:pt x="62268" y="9004"/>
                </a:lnTo>
                <a:lnTo>
                  <a:pt x="49072" y="10960"/>
                </a:lnTo>
                <a:lnTo>
                  <a:pt x="39204" y="19685"/>
                </a:lnTo>
                <a:lnTo>
                  <a:pt x="43980" y="29324"/>
                </a:lnTo>
                <a:lnTo>
                  <a:pt x="31648" y="33045"/>
                </a:lnTo>
                <a:lnTo>
                  <a:pt x="6680" y="39827"/>
                </a:lnTo>
                <a:lnTo>
                  <a:pt x="6616" y="39700"/>
                </a:lnTo>
                <a:lnTo>
                  <a:pt x="0" y="169519"/>
                </a:lnTo>
                <a:lnTo>
                  <a:pt x="38569" y="161607"/>
                </a:lnTo>
                <a:lnTo>
                  <a:pt x="91008" y="153022"/>
                </a:lnTo>
                <a:lnTo>
                  <a:pt x="132943" y="151879"/>
                </a:lnTo>
                <a:lnTo>
                  <a:pt x="175069" y="151091"/>
                </a:lnTo>
                <a:lnTo>
                  <a:pt x="202311" y="148894"/>
                </a:lnTo>
                <a:lnTo>
                  <a:pt x="229069" y="145694"/>
                </a:lnTo>
                <a:lnTo>
                  <a:pt x="244360" y="147955"/>
                </a:lnTo>
                <a:lnTo>
                  <a:pt x="271348" y="145211"/>
                </a:lnTo>
                <a:lnTo>
                  <a:pt x="286981" y="148183"/>
                </a:lnTo>
                <a:lnTo>
                  <a:pt x="303136" y="152209"/>
                </a:lnTo>
                <a:lnTo>
                  <a:pt x="331546" y="152349"/>
                </a:lnTo>
                <a:lnTo>
                  <a:pt x="349796" y="160591"/>
                </a:lnTo>
                <a:lnTo>
                  <a:pt x="398589" y="173291"/>
                </a:lnTo>
                <a:lnTo>
                  <a:pt x="458063" y="178968"/>
                </a:lnTo>
                <a:lnTo>
                  <a:pt x="506514" y="190969"/>
                </a:lnTo>
                <a:lnTo>
                  <a:pt x="606069" y="220357"/>
                </a:lnTo>
                <a:lnTo>
                  <a:pt x="656323" y="236029"/>
                </a:lnTo>
                <a:lnTo>
                  <a:pt x="695731" y="258394"/>
                </a:lnTo>
                <a:lnTo>
                  <a:pt x="735622" y="281762"/>
                </a:lnTo>
                <a:lnTo>
                  <a:pt x="775995" y="306070"/>
                </a:lnTo>
                <a:lnTo>
                  <a:pt x="816660" y="331000"/>
                </a:lnTo>
                <a:lnTo>
                  <a:pt x="857783" y="356831"/>
                </a:lnTo>
                <a:lnTo>
                  <a:pt x="899363" y="383603"/>
                </a:lnTo>
                <a:lnTo>
                  <a:pt x="930046" y="416966"/>
                </a:lnTo>
                <a:lnTo>
                  <a:pt x="972604" y="445719"/>
                </a:lnTo>
                <a:lnTo>
                  <a:pt x="1004074" y="480695"/>
                </a:lnTo>
                <a:lnTo>
                  <a:pt x="1024547" y="522084"/>
                </a:lnTo>
                <a:lnTo>
                  <a:pt x="1056690" y="558419"/>
                </a:lnTo>
                <a:lnTo>
                  <a:pt x="1098715" y="643382"/>
                </a:lnTo>
                <a:lnTo>
                  <a:pt x="1108519" y="691819"/>
                </a:lnTo>
                <a:lnTo>
                  <a:pt x="1129461" y="734148"/>
                </a:lnTo>
                <a:lnTo>
                  <a:pt x="1156131" y="873988"/>
                </a:lnTo>
                <a:lnTo>
                  <a:pt x="1156525" y="874776"/>
                </a:lnTo>
                <a:lnTo>
                  <a:pt x="1141996" y="874052"/>
                </a:lnTo>
                <a:lnTo>
                  <a:pt x="1127760" y="873925"/>
                </a:lnTo>
                <a:lnTo>
                  <a:pt x="1113980" y="874712"/>
                </a:lnTo>
                <a:lnTo>
                  <a:pt x="1100797" y="876706"/>
                </a:lnTo>
                <a:lnTo>
                  <a:pt x="1086027" y="875487"/>
                </a:lnTo>
                <a:lnTo>
                  <a:pt x="1071257" y="874268"/>
                </a:lnTo>
                <a:lnTo>
                  <a:pt x="1045806" y="880122"/>
                </a:lnTo>
                <a:lnTo>
                  <a:pt x="1035570" y="888060"/>
                </a:lnTo>
                <a:lnTo>
                  <a:pt x="1006106" y="914425"/>
                </a:lnTo>
                <a:lnTo>
                  <a:pt x="990282" y="882446"/>
                </a:lnTo>
                <a:lnTo>
                  <a:pt x="980897" y="892111"/>
                </a:lnTo>
                <a:lnTo>
                  <a:pt x="984021" y="898423"/>
                </a:lnTo>
                <a:lnTo>
                  <a:pt x="973772" y="906335"/>
                </a:lnTo>
                <a:lnTo>
                  <a:pt x="967524" y="893724"/>
                </a:lnTo>
                <a:lnTo>
                  <a:pt x="952576" y="892136"/>
                </a:lnTo>
                <a:lnTo>
                  <a:pt x="927493" y="898728"/>
                </a:lnTo>
                <a:lnTo>
                  <a:pt x="913650" y="899375"/>
                </a:lnTo>
                <a:lnTo>
                  <a:pt x="894003" y="888314"/>
                </a:lnTo>
                <a:lnTo>
                  <a:pt x="884453" y="897661"/>
                </a:lnTo>
                <a:lnTo>
                  <a:pt x="874382" y="905941"/>
                </a:lnTo>
                <a:lnTo>
                  <a:pt x="863765" y="913117"/>
                </a:lnTo>
                <a:lnTo>
                  <a:pt x="852563" y="919111"/>
                </a:lnTo>
                <a:lnTo>
                  <a:pt x="838073" y="918464"/>
                </a:lnTo>
                <a:lnTo>
                  <a:pt x="807046" y="913015"/>
                </a:lnTo>
                <a:lnTo>
                  <a:pt x="792988" y="913244"/>
                </a:lnTo>
                <a:lnTo>
                  <a:pt x="780643" y="916952"/>
                </a:lnTo>
                <a:lnTo>
                  <a:pt x="770623" y="925322"/>
                </a:lnTo>
                <a:lnTo>
                  <a:pt x="761098" y="934707"/>
                </a:lnTo>
                <a:lnTo>
                  <a:pt x="761619" y="935761"/>
                </a:lnTo>
                <a:lnTo>
                  <a:pt x="723239" y="944105"/>
                </a:lnTo>
                <a:lnTo>
                  <a:pt x="683501" y="949706"/>
                </a:lnTo>
                <a:lnTo>
                  <a:pt x="644740" y="957287"/>
                </a:lnTo>
                <a:lnTo>
                  <a:pt x="609269" y="971511"/>
                </a:lnTo>
                <a:lnTo>
                  <a:pt x="620915" y="995045"/>
                </a:lnTo>
                <a:lnTo>
                  <a:pt x="612940" y="1007554"/>
                </a:lnTo>
                <a:lnTo>
                  <a:pt x="598512" y="1007046"/>
                </a:lnTo>
                <a:lnTo>
                  <a:pt x="594944" y="999832"/>
                </a:lnTo>
                <a:lnTo>
                  <a:pt x="579462" y="997165"/>
                </a:lnTo>
                <a:lnTo>
                  <a:pt x="574814" y="987780"/>
                </a:lnTo>
                <a:lnTo>
                  <a:pt x="564362" y="995286"/>
                </a:lnTo>
                <a:lnTo>
                  <a:pt x="554748" y="1004506"/>
                </a:lnTo>
                <a:lnTo>
                  <a:pt x="557225" y="1009497"/>
                </a:lnTo>
                <a:lnTo>
                  <a:pt x="542023" y="1007414"/>
                </a:lnTo>
                <a:lnTo>
                  <a:pt x="527977" y="1007668"/>
                </a:lnTo>
                <a:lnTo>
                  <a:pt x="503669" y="1015809"/>
                </a:lnTo>
                <a:lnTo>
                  <a:pt x="491820" y="1020483"/>
                </a:lnTo>
                <a:lnTo>
                  <a:pt x="467702" y="1029042"/>
                </a:lnTo>
                <a:lnTo>
                  <a:pt x="445668" y="1041781"/>
                </a:lnTo>
                <a:lnTo>
                  <a:pt x="437642" y="1054201"/>
                </a:lnTo>
                <a:lnTo>
                  <a:pt x="432777" y="1072997"/>
                </a:lnTo>
                <a:lnTo>
                  <a:pt x="410298" y="1084834"/>
                </a:lnTo>
                <a:lnTo>
                  <a:pt x="383260" y="1087475"/>
                </a:lnTo>
                <a:lnTo>
                  <a:pt x="355625" y="1088910"/>
                </a:lnTo>
                <a:lnTo>
                  <a:pt x="331368" y="1097140"/>
                </a:lnTo>
                <a:lnTo>
                  <a:pt x="322059" y="1106970"/>
                </a:lnTo>
                <a:lnTo>
                  <a:pt x="313829" y="1118971"/>
                </a:lnTo>
                <a:lnTo>
                  <a:pt x="295236" y="1138669"/>
                </a:lnTo>
                <a:lnTo>
                  <a:pt x="288963" y="1154633"/>
                </a:lnTo>
                <a:lnTo>
                  <a:pt x="284226" y="1145057"/>
                </a:lnTo>
                <a:lnTo>
                  <a:pt x="271551" y="1148092"/>
                </a:lnTo>
                <a:lnTo>
                  <a:pt x="259562" y="1152474"/>
                </a:lnTo>
                <a:lnTo>
                  <a:pt x="249059" y="1159903"/>
                </a:lnTo>
                <a:lnTo>
                  <a:pt x="237528" y="1165225"/>
                </a:lnTo>
                <a:lnTo>
                  <a:pt x="227660" y="1173937"/>
                </a:lnTo>
                <a:lnTo>
                  <a:pt x="222211" y="1191539"/>
                </a:lnTo>
                <a:lnTo>
                  <a:pt x="217030" y="1209700"/>
                </a:lnTo>
                <a:lnTo>
                  <a:pt x="218986" y="1213662"/>
                </a:lnTo>
                <a:lnTo>
                  <a:pt x="231775" y="1210894"/>
                </a:lnTo>
                <a:lnTo>
                  <a:pt x="237210" y="1221867"/>
                </a:lnTo>
                <a:lnTo>
                  <a:pt x="227304" y="1230503"/>
                </a:lnTo>
                <a:lnTo>
                  <a:pt x="233540" y="1243101"/>
                </a:lnTo>
                <a:lnTo>
                  <a:pt x="245859" y="1239354"/>
                </a:lnTo>
                <a:lnTo>
                  <a:pt x="257657" y="1234554"/>
                </a:lnTo>
                <a:lnTo>
                  <a:pt x="268973" y="1228801"/>
                </a:lnTo>
                <a:lnTo>
                  <a:pt x="252679" y="1253121"/>
                </a:lnTo>
                <a:lnTo>
                  <a:pt x="239064" y="1254264"/>
                </a:lnTo>
                <a:lnTo>
                  <a:pt x="221183" y="1246759"/>
                </a:lnTo>
                <a:lnTo>
                  <a:pt x="203415" y="1239481"/>
                </a:lnTo>
                <a:lnTo>
                  <a:pt x="179095" y="1247609"/>
                </a:lnTo>
                <a:lnTo>
                  <a:pt x="166776" y="1251343"/>
                </a:lnTo>
                <a:lnTo>
                  <a:pt x="155067" y="1256296"/>
                </a:lnTo>
                <a:lnTo>
                  <a:pt x="132575" y="1268120"/>
                </a:lnTo>
                <a:lnTo>
                  <a:pt x="120789" y="1272946"/>
                </a:lnTo>
                <a:lnTo>
                  <a:pt x="111582" y="1282992"/>
                </a:lnTo>
                <a:lnTo>
                  <a:pt x="123825" y="1307757"/>
                </a:lnTo>
                <a:lnTo>
                  <a:pt x="114947" y="1318425"/>
                </a:lnTo>
                <a:lnTo>
                  <a:pt x="107340" y="1331696"/>
                </a:lnTo>
                <a:lnTo>
                  <a:pt x="100507" y="1346517"/>
                </a:lnTo>
                <a:lnTo>
                  <a:pt x="93370" y="1360741"/>
                </a:lnTo>
                <a:lnTo>
                  <a:pt x="95135" y="1364310"/>
                </a:lnTo>
                <a:lnTo>
                  <a:pt x="96608" y="1367307"/>
                </a:lnTo>
                <a:lnTo>
                  <a:pt x="94615" y="1368767"/>
                </a:lnTo>
                <a:lnTo>
                  <a:pt x="92430" y="1387475"/>
                </a:lnTo>
                <a:lnTo>
                  <a:pt x="97002" y="1396720"/>
                </a:lnTo>
                <a:lnTo>
                  <a:pt x="113144" y="1400708"/>
                </a:lnTo>
                <a:lnTo>
                  <a:pt x="122389" y="1419377"/>
                </a:lnTo>
                <a:lnTo>
                  <a:pt x="107086" y="1417091"/>
                </a:lnTo>
                <a:lnTo>
                  <a:pt x="81508" y="1422666"/>
                </a:lnTo>
                <a:lnTo>
                  <a:pt x="72072" y="1432255"/>
                </a:lnTo>
                <a:lnTo>
                  <a:pt x="71107" y="1458925"/>
                </a:lnTo>
                <a:lnTo>
                  <a:pt x="71285" y="1459280"/>
                </a:lnTo>
                <a:lnTo>
                  <a:pt x="83489" y="1455318"/>
                </a:lnTo>
                <a:lnTo>
                  <a:pt x="96278" y="1452537"/>
                </a:lnTo>
                <a:lnTo>
                  <a:pt x="98196" y="1456397"/>
                </a:lnTo>
                <a:lnTo>
                  <a:pt x="97802" y="1484249"/>
                </a:lnTo>
                <a:lnTo>
                  <a:pt x="108204" y="1505280"/>
                </a:lnTo>
                <a:lnTo>
                  <a:pt x="108242" y="1534007"/>
                </a:lnTo>
                <a:lnTo>
                  <a:pt x="122262" y="1562366"/>
                </a:lnTo>
                <a:lnTo>
                  <a:pt x="115189" y="1576666"/>
                </a:lnTo>
                <a:lnTo>
                  <a:pt x="125425" y="1597367"/>
                </a:lnTo>
                <a:lnTo>
                  <a:pt x="139814" y="1597837"/>
                </a:lnTo>
                <a:lnTo>
                  <a:pt x="144094" y="1606473"/>
                </a:lnTo>
                <a:lnTo>
                  <a:pt x="161594" y="1613204"/>
                </a:lnTo>
                <a:lnTo>
                  <a:pt x="191185" y="1644383"/>
                </a:lnTo>
                <a:lnTo>
                  <a:pt x="230416" y="1666392"/>
                </a:lnTo>
                <a:lnTo>
                  <a:pt x="267411" y="1683905"/>
                </a:lnTo>
                <a:lnTo>
                  <a:pt x="313093" y="1690306"/>
                </a:lnTo>
                <a:lnTo>
                  <a:pt x="344754" y="1697037"/>
                </a:lnTo>
                <a:lnTo>
                  <a:pt x="387553" y="1697621"/>
                </a:lnTo>
                <a:lnTo>
                  <a:pt x="439407" y="1687868"/>
                </a:lnTo>
                <a:lnTo>
                  <a:pt x="483997" y="1663433"/>
                </a:lnTo>
                <a:lnTo>
                  <a:pt x="502361" y="1643278"/>
                </a:lnTo>
                <a:lnTo>
                  <a:pt x="512470" y="1635061"/>
                </a:lnTo>
                <a:lnTo>
                  <a:pt x="537438" y="1636712"/>
                </a:lnTo>
                <a:lnTo>
                  <a:pt x="517055" y="1644332"/>
                </a:lnTo>
                <a:lnTo>
                  <a:pt x="507060" y="1652765"/>
                </a:lnTo>
                <a:lnTo>
                  <a:pt x="514667" y="1668157"/>
                </a:lnTo>
                <a:lnTo>
                  <a:pt x="527024" y="1664500"/>
                </a:lnTo>
                <a:lnTo>
                  <a:pt x="550849" y="1655356"/>
                </a:lnTo>
                <a:lnTo>
                  <a:pt x="563257" y="1651800"/>
                </a:lnTo>
                <a:lnTo>
                  <a:pt x="586740" y="1641995"/>
                </a:lnTo>
                <a:lnTo>
                  <a:pt x="610717" y="1633169"/>
                </a:lnTo>
                <a:lnTo>
                  <a:pt x="609790" y="1631302"/>
                </a:lnTo>
                <a:lnTo>
                  <a:pt x="544499" y="1499311"/>
                </a:lnTo>
                <a:lnTo>
                  <a:pt x="532358" y="1503426"/>
                </a:lnTo>
                <a:lnTo>
                  <a:pt x="507428" y="1510309"/>
                </a:lnTo>
                <a:lnTo>
                  <a:pt x="482955" y="1518119"/>
                </a:lnTo>
                <a:lnTo>
                  <a:pt x="470712" y="1522031"/>
                </a:lnTo>
                <a:lnTo>
                  <a:pt x="469849" y="1520266"/>
                </a:lnTo>
                <a:lnTo>
                  <a:pt x="456907" y="1522768"/>
                </a:lnTo>
                <a:lnTo>
                  <a:pt x="432320" y="1530350"/>
                </a:lnTo>
                <a:lnTo>
                  <a:pt x="419239" y="1532547"/>
                </a:lnTo>
                <a:lnTo>
                  <a:pt x="406920" y="1536280"/>
                </a:lnTo>
                <a:lnTo>
                  <a:pt x="395478" y="1541780"/>
                </a:lnTo>
                <a:lnTo>
                  <a:pt x="399796" y="1550517"/>
                </a:lnTo>
                <a:lnTo>
                  <a:pt x="386143" y="1551546"/>
                </a:lnTo>
                <a:lnTo>
                  <a:pt x="371995" y="1551597"/>
                </a:lnTo>
                <a:lnTo>
                  <a:pt x="345973" y="1556283"/>
                </a:lnTo>
                <a:lnTo>
                  <a:pt x="330835" y="1554327"/>
                </a:lnTo>
                <a:lnTo>
                  <a:pt x="302094" y="1553514"/>
                </a:lnTo>
                <a:lnTo>
                  <a:pt x="284848" y="1547279"/>
                </a:lnTo>
                <a:lnTo>
                  <a:pt x="268744" y="1543380"/>
                </a:lnTo>
                <a:lnTo>
                  <a:pt x="254863" y="1543951"/>
                </a:lnTo>
                <a:lnTo>
                  <a:pt x="231267" y="1524914"/>
                </a:lnTo>
                <a:lnTo>
                  <a:pt x="181470" y="1424279"/>
                </a:lnTo>
                <a:lnTo>
                  <a:pt x="214642" y="1491297"/>
                </a:lnTo>
                <a:lnTo>
                  <a:pt x="208915" y="1451089"/>
                </a:lnTo>
                <a:lnTo>
                  <a:pt x="219710" y="1386979"/>
                </a:lnTo>
                <a:lnTo>
                  <a:pt x="246176" y="1354569"/>
                </a:lnTo>
                <a:lnTo>
                  <a:pt x="274294" y="1325473"/>
                </a:lnTo>
                <a:lnTo>
                  <a:pt x="303631" y="1298841"/>
                </a:lnTo>
                <a:lnTo>
                  <a:pt x="333248" y="1272794"/>
                </a:lnTo>
                <a:lnTo>
                  <a:pt x="364274" y="1249565"/>
                </a:lnTo>
                <a:lnTo>
                  <a:pt x="408673" y="1224762"/>
                </a:lnTo>
                <a:lnTo>
                  <a:pt x="444284" y="1210818"/>
                </a:lnTo>
                <a:lnTo>
                  <a:pt x="491705" y="1192123"/>
                </a:lnTo>
                <a:lnTo>
                  <a:pt x="571347" y="1152626"/>
                </a:lnTo>
                <a:lnTo>
                  <a:pt x="594080" y="1141285"/>
                </a:lnTo>
                <a:lnTo>
                  <a:pt x="641337" y="1122260"/>
                </a:lnTo>
                <a:lnTo>
                  <a:pt x="689991" y="1106030"/>
                </a:lnTo>
                <a:lnTo>
                  <a:pt x="738949" y="1090434"/>
                </a:lnTo>
                <a:lnTo>
                  <a:pt x="788200" y="1075410"/>
                </a:lnTo>
                <a:lnTo>
                  <a:pt x="837730" y="1060970"/>
                </a:lnTo>
                <a:lnTo>
                  <a:pt x="887526" y="1047064"/>
                </a:lnTo>
                <a:lnTo>
                  <a:pt x="937691" y="1033907"/>
                </a:lnTo>
                <a:lnTo>
                  <a:pt x="977138" y="1027722"/>
                </a:lnTo>
                <a:lnTo>
                  <a:pt x="1028801" y="1017587"/>
                </a:lnTo>
                <a:lnTo>
                  <a:pt x="1070089" y="1015111"/>
                </a:lnTo>
                <a:lnTo>
                  <a:pt x="1123911" y="1009357"/>
                </a:lnTo>
                <a:lnTo>
                  <a:pt x="1125308" y="1012177"/>
                </a:lnTo>
                <a:lnTo>
                  <a:pt x="1138174" y="1009535"/>
                </a:lnTo>
                <a:lnTo>
                  <a:pt x="1139685" y="1012583"/>
                </a:lnTo>
                <a:lnTo>
                  <a:pt x="1152550" y="1009954"/>
                </a:lnTo>
                <a:lnTo>
                  <a:pt x="1150035" y="1033513"/>
                </a:lnTo>
                <a:lnTo>
                  <a:pt x="1147152" y="1056335"/>
                </a:lnTo>
                <a:lnTo>
                  <a:pt x="1132446" y="1083881"/>
                </a:lnTo>
                <a:lnTo>
                  <a:pt x="1128585" y="1104722"/>
                </a:lnTo>
                <a:lnTo>
                  <a:pt x="1107579" y="1148181"/>
                </a:lnTo>
                <a:lnTo>
                  <a:pt x="1085723" y="1189926"/>
                </a:lnTo>
                <a:lnTo>
                  <a:pt x="1062748" y="1229398"/>
                </a:lnTo>
                <a:lnTo>
                  <a:pt x="1038377" y="1266063"/>
                </a:lnTo>
                <a:lnTo>
                  <a:pt x="1000950" y="1304963"/>
                </a:lnTo>
                <a:lnTo>
                  <a:pt x="961542" y="1339888"/>
                </a:lnTo>
                <a:lnTo>
                  <a:pt x="931329" y="1364716"/>
                </a:lnTo>
                <a:lnTo>
                  <a:pt x="887310" y="1390319"/>
                </a:lnTo>
                <a:lnTo>
                  <a:pt x="840701" y="1410665"/>
                </a:lnTo>
                <a:lnTo>
                  <a:pt x="791298" y="1425371"/>
                </a:lnTo>
                <a:lnTo>
                  <a:pt x="740638" y="1437525"/>
                </a:lnTo>
                <a:lnTo>
                  <a:pt x="702894" y="1447165"/>
                </a:lnTo>
                <a:lnTo>
                  <a:pt x="664883" y="1456258"/>
                </a:lnTo>
                <a:lnTo>
                  <a:pt x="627494" y="1466596"/>
                </a:lnTo>
                <a:lnTo>
                  <a:pt x="602018" y="1472387"/>
                </a:lnTo>
                <a:lnTo>
                  <a:pt x="565327" y="1484147"/>
                </a:lnTo>
                <a:lnTo>
                  <a:pt x="567448" y="1491132"/>
                </a:lnTo>
                <a:lnTo>
                  <a:pt x="556628" y="1495196"/>
                </a:lnTo>
                <a:lnTo>
                  <a:pt x="544842" y="1499196"/>
                </a:lnTo>
                <a:lnTo>
                  <a:pt x="609142" y="1629206"/>
                </a:lnTo>
                <a:lnTo>
                  <a:pt x="610108" y="1631124"/>
                </a:lnTo>
                <a:lnTo>
                  <a:pt x="620941" y="1625193"/>
                </a:lnTo>
                <a:lnTo>
                  <a:pt x="631850" y="1618615"/>
                </a:lnTo>
                <a:lnTo>
                  <a:pt x="654253" y="1606600"/>
                </a:lnTo>
                <a:lnTo>
                  <a:pt x="677087" y="1595475"/>
                </a:lnTo>
                <a:lnTo>
                  <a:pt x="712266" y="1580680"/>
                </a:lnTo>
                <a:lnTo>
                  <a:pt x="736727" y="1572844"/>
                </a:lnTo>
                <a:lnTo>
                  <a:pt x="773023" y="1560283"/>
                </a:lnTo>
                <a:lnTo>
                  <a:pt x="809561" y="1548206"/>
                </a:lnTo>
                <a:lnTo>
                  <a:pt x="857402" y="1530337"/>
                </a:lnTo>
                <a:lnTo>
                  <a:pt x="893178" y="1516735"/>
                </a:lnTo>
                <a:lnTo>
                  <a:pt x="927963" y="1501140"/>
                </a:lnTo>
                <a:lnTo>
                  <a:pt x="961478" y="1482953"/>
                </a:lnTo>
                <a:lnTo>
                  <a:pt x="993254" y="1461274"/>
                </a:lnTo>
                <a:lnTo>
                  <a:pt x="1022832" y="1435138"/>
                </a:lnTo>
                <a:lnTo>
                  <a:pt x="1049655" y="1403413"/>
                </a:lnTo>
                <a:lnTo>
                  <a:pt x="1073137" y="1364983"/>
                </a:lnTo>
                <a:lnTo>
                  <a:pt x="1091857" y="1374152"/>
                </a:lnTo>
                <a:lnTo>
                  <a:pt x="1114196" y="1362049"/>
                </a:lnTo>
                <a:lnTo>
                  <a:pt x="1132560" y="1341869"/>
                </a:lnTo>
                <a:lnTo>
                  <a:pt x="1150670" y="1321193"/>
                </a:lnTo>
                <a:lnTo>
                  <a:pt x="1157541" y="1306449"/>
                </a:lnTo>
                <a:lnTo>
                  <a:pt x="1165186" y="1293253"/>
                </a:lnTo>
                <a:lnTo>
                  <a:pt x="1173543" y="1281506"/>
                </a:lnTo>
                <a:lnTo>
                  <a:pt x="1193914" y="1265428"/>
                </a:lnTo>
                <a:lnTo>
                  <a:pt x="1188593" y="1254658"/>
                </a:lnTo>
                <a:lnTo>
                  <a:pt x="1194663" y="1238288"/>
                </a:lnTo>
                <a:lnTo>
                  <a:pt x="1184084" y="1216888"/>
                </a:lnTo>
                <a:lnTo>
                  <a:pt x="1209573" y="1211148"/>
                </a:lnTo>
                <a:lnTo>
                  <a:pt x="1238465" y="1183627"/>
                </a:lnTo>
                <a:lnTo>
                  <a:pt x="1260563" y="1142352"/>
                </a:lnTo>
                <a:lnTo>
                  <a:pt x="1277035" y="1089736"/>
                </a:lnTo>
                <a:lnTo>
                  <a:pt x="1282979" y="1073124"/>
                </a:lnTo>
                <a:lnTo>
                  <a:pt x="1288757" y="1056157"/>
                </a:lnTo>
                <a:lnTo>
                  <a:pt x="1294422" y="1038961"/>
                </a:lnTo>
                <a:lnTo>
                  <a:pt x="1288643" y="1027303"/>
                </a:lnTo>
                <a:lnTo>
                  <a:pt x="1304836" y="1031379"/>
                </a:lnTo>
                <a:lnTo>
                  <a:pt x="1321181" y="1035761"/>
                </a:lnTo>
                <a:lnTo>
                  <a:pt x="1337691" y="1040485"/>
                </a:lnTo>
                <a:lnTo>
                  <a:pt x="1354404" y="1045629"/>
                </a:lnTo>
                <a:lnTo>
                  <a:pt x="1403858" y="1059688"/>
                </a:lnTo>
                <a:lnTo>
                  <a:pt x="1453603" y="1074318"/>
                </a:lnTo>
                <a:lnTo>
                  <a:pt x="1503705" y="1089647"/>
                </a:lnTo>
                <a:lnTo>
                  <a:pt x="1542821" y="1111453"/>
                </a:lnTo>
                <a:lnTo>
                  <a:pt x="1593799" y="1128572"/>
                </a:lnTo>
                <a:lnTo>
                  <a:pt x="1633931" y="1152410"/>
                </a:lnTo>
                <a:lnTo>
                  <a:pt x="1674660" y="1177467"/>
                </a:lnTo>
                <a:lnTo>
                  <a:pt x="1716062" y="1203858"/>
                </a:lnTo>
                <a:lnTo>
                  <a:pt x="1758188" y="1231722"/>
                </a:lnTo>
                <a:lnTo>
                  <a:pt x="1789709" y="1266812"/>
                </a:lnTo>
                <a:lnTo>
                  <a:pt x="1832800" y="1296631"/>
                </a:lnTo>
                <a:lnTo>
                  <a:pt x="1963356" y="1445971"/>
                </a:lnTo>
                <a:lnTo>
                  <a:pt x="2006676" y="1533525"/>
                </a:lnTo>
                <a:lnTo>
                  <a:pt x="2016188" y="1581416"/>
                </a:lnTo>
                <a:lnTo>
                  <a:pt x="2024748" y="1627365"/>
                </a:lnTo>
                <a:lnTo>
                  <a:pt x="2020633" y="1676298"/>
                </a:lnTo>
                <a:lnTo>
                  <a:pt x="2028850" y="1692910"/>
                </a:lnTo>
                <a:lnTo>
                  <a:pt x="2017712" y="1727682"/>
                </a:lnTo>
                <a:lnTo>
                  <a:pt x="2019871" y="1760702"/>
                </a:lnTo>
                <a:lnTo>
                  <a:pt x="2011095" y="1800250"/>
                </a:lnTo>
                <a:lnTo>
                  <a:pt x="2012835" y="1832394"/>
                </a:lnTo>
                <a:lnTo>
                  <a:pt x="2001012" y="1865782"/>
                </a:lnTo>
                <a:lnTo>
                  <a:pt x="1997125" y="1886572"/>
                </a:lnTo>
                <a:lnTo>
                  <a:pt x="1999907" y="1892198"/>
                </a:lnTo>
                <a:lnTo>
                  <a:pt x="2013178" y="1894052"/>
                </a:lnTo>
                <a:lnTo>
                  <a:pt x="2012403" y="1900199"/>
                </a:lnTo>
                <a:lnTo>
                  <a:pt x="2008924" y="1925167"/>
                </a:lnTo>
                <a:lnTo>
                  <a:pt x="2003742" y="1956727"/>
                </a:lnTo>
                <a:lnTo>
                  <a:pt x="1997392" y="1986648"/>
                </a:lnTo>
                <a:lnTo>
                  <a:pt x="1984400" y="2041385"/>
                </a:lnTo>
                <a:lnTo>
                  <a:pt x="1982495" y="2058187"/>
                </a:lnTo>
                <a:lnTo>
                  <a:pt x="1981149" y="2070011"/>
                </a:lnTo>
                <a:lnTo>
                  <a:pt x="1990864" y="2075129"/>
                </a:lnTo>
                <a:lnTo>
                  <a:pt x="1985949" y="2086825"/>
                </a:lnTo>
                <a:lnTo>
                  <a:pt x="1980120" y="2103005"/>
                </a:lnTo>
                <a:lnTo>
                  <a:pt x="1966455" y="2143531"/>
                </a:lnTo>
                <a:lnTo>
                  <a:pt x="1955228" y="2175154"/>
                </a:lnTo>
                <a:lnTo>
                  <a:pt x="1944916" y="2203221"/>
                </a:lnTo>
                <a:lnTo>
                  <a:pt x="2091855" y="2203221"/>
                </a:lnTo>
                <a:lnTo>
                  <a:pt x="2104593" y="2175484"/>
                </a:lnTo>
                <a:lnTo>
                  <a:pt x="2119922" y="2136927"/>
                </a:lnTo>
                <a:lnTo>
                  <a:pt x="2132063" y="2097760"/>
                </a:lnTo>
                <a:lnTo>
                  <a:pt x="2136076" y="2066404"/>
                </a:lnTo>
                <a:lnTo>
                  <a:pt x="2129688" y="2041664"/>
                </a:lnTo>
                <a:lnTo>
                  <a:pt x="2119833" y="2021039"/>
                </a:lnTo>
                <a:lnTo>
                  <a:pt x="2117115" y="2000529"/>
                </a:lnTo>
                <a:lnTo>
                  <a:pt x="2132177" y="1976094"/>
                </a:lnTo>
                <a:lnTo>
                  <a:pt x="2130285" y="1984946"/>
                </a:lnTo>
                <a:lnTo>
                  <a:pt x="2127440" y="2005241"/>
                </a:lnTo>
                <a:lnTo>
                  <a:pt x="2130361" y="2021941"/>
                </a:lnTo>
                <a:lnTo>
                  <a:pt x="2145766" y="2020049"/>
                </a:lnTo>
                <a:lnTo>
                  <a:pt x="2147595" y="2014169"/>
                </a:lnTo>
                <a:lnTo>
                  <a:pt x="2155113" y="1963966"/>
                </a:lnTo>
                <a:lnTo>
                  <a:pt x="2159762" y="1915350"/>
                </a:lnTo>
                <a:lnTo>
                  <a:pt x="2160092" y="1910829"/>
                </a:lnTo>
                <a:close/>
              </a:path>
            </a:pathLst>
          </a:custGeom>
          <a:solidFill>
            <a:srgbClr val="D5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62686" y="1860171"/>
            <a:ext cx="7543799" cy="6562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5511" y="2069513"/>
            <a:ext cx="8858249" cy="58959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921</Words>
  <Application>Microsoft Office PowerPoint</Application>
  <PresentationFormat>Custom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T A B L E   O F   C O N T E N T</vt:lpstr>
      <vt:lpstr>PROBLEM STATMENT</vt:lpstr>
      <vt:lpstr>DESIGN THINKING PROCESS</vt:lpstr>
      <vt:lpstr>PHASE OF DEVELOPMENT</vt:lpstr>
      <vt:lpstr>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 STEPS</vt:lpstr>
      <vt:lpstr>FEATURE EXTRATION TECHNIQUES</vt:lpstr>
      <vt:lpstr>MODAEL TRAINING</vt:lpstr>
      <vt:lpstr>EVALUATION METRICS</vt:lpstr>
      <vt:lpstr>CONCLUSTION</vt:lpstr>
      <vt:lpstr>T H A N K      Y  O  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creator>Sindhu Sindhu</dc:creator>
  <cp:keywords>DAFxsP_llJE,BAFiZMjhoZE</cp:keywords>
  <cp:lastModifiedBy>ADMIN</cp:lastModifiedBy>
  <cp:revision>6</cp:revision>
  <dcterms:created xsi:type="dcterms:W3CDTF">2023-11-01T04:05:17Z</dcterms:created>
  <dcterms:modified xsi:type="dcterms:W3CDTF">2023-11-01T04:30:32Z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2023-10-31T00:00:00Z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2023-11-01T00:00:00Z</vt:filetime>
  </property>
</Properties>
</file>